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2"/>
  </p:notesMasterIdLst>
  <p:sldIdLst>
    <p:sldId id="256" r:id="rId2"/>
    <p:sldId id="258" r:id="rId3"/>
    <p:sldId id="259" r:id="rId4"/>
    <p:sldId id="260" r:id="rId5"/>
    <p:sldId id="405" r:id="rId6"/>
    <p:sldId id="261" r:id="rId7"/>
    <p:sldId id="406" r:id="rId8"/>
    <p:sldId id="403" r:id="rId9"/>
    <p:sldId id="408" r:id="rId10"/>
    <p:sldId id="40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ys stil 3 – utheving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6" d="100"/>
          <a:sy n="116" d="100"/>
        </p:scale>
        <p:origin x="2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image" Target="../media/image10.svg"/><Relationship Id="rId1" Type="http://schemas.openxmlformats.org/officeDocument/2006/relationships/image" Target="../media/image6.png"/><Relationship Id="rId6" Type="http://schemas.openxmlformats.org/officeDocument/2006/relationships/image" Target="../media/image14.svg"/><Relationship Id="rId5" Type="http://schemas.openxmlformats.org/officeDocument/2006/relationships/image" Target="../media/image8.png"/><Relationship Id="rId4" Type="http://schemas.openxmlformats.org/officeDocument/2006/relationships/image" Target="../media/image12.svg"/></Relationships>
</file>

<file path=ppt/diagrams/_rels/data3.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image" Target="../media/image19.svg"/><Relationship Id="rId1" Type="http://schemas.openxmlformats.org/officeDocument/2006/relationships/image" Target="../media/image10.png"/><Relationship Id="rId6" Type="http://schemas.openxmlformats.org/officeDocument/2006/relationships/image" Target="../media/image23.svg"/><Relationship Id="rId5" Type="http://schemas.openxmlformats.org/officeDocument/2006/relationships/image" Target="../media/image12.png"/><Relationship Id="rId4" Type="http://schemas.openxmlformats.org/officeDocument/2006/relationships/image" Target="../media/image21.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image" Target="../media/image10.svg"/><Relationship Id="rId1" Type="http://schemas.openxmlformats.org/officeDocument/2006/relationships/image" Target="../media/image6.png"/><Relationship Id="rId6" Type="http://schemas.openxmlformats.org/officeDocument/2006/relationships/image" Target="../media/image14.svg"/><Relationship Id="rId5" Type="http://schemas.openxmlformats.org/officeDocument/2006/relationships/image" Target="../media/image8.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18/5/colors/Iconchunking_neutralicon_accent4_2">
  <dgm:title val=""/>
  <dgm:desc val=""/>
  <dgm:catLst>
    <dgm:cat type="accent4" pri="14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dgm:fillClrLst>
    <dgm:linClrLst meth="repeat">
      <a:schemeClr val="lt1">
        <a:alpha val="0"/>
      </a:schemeClr>
    </dgm:linClrLst>
    <dgm:effectClrLst/>
    <dgm:txLinClrLst/>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4F3E0D-C7AA-4AF6-96C7-FD3E90C4255E}" type="doc">
      <dgm:prSet loTypeId="urn:microsoft.com/office/officeart/2018/5/layout/IconCircleLabelList" loCatId="icon" qsTypeId="urn:microsoft.com/office/officeart/2005/8/quickstyle/simple1" qsCatId="simple" csTypeId="urn:microsoft.com/office/officeart/2018/5/colors/Iconchunking_neutralicon_accent4_2" csCatId="accent4" phldr="1"/>
      <dgm:spPr/>
      <dgm:t>
        <a:bodyPr/>
        <a:lstStyle/>
        <a:p>
          <a:endParaRPr lang="en-US"/>
        </a:p>
      </dgm:t>
    </dgm:pt>
    <dgm:pt modelId="{17B07A68-7A17-4D5B-A4C7-CE181D758872}">
      <dgm:prSet/>
      <dgm:spPr/>
      <dgm:t>
        <a:bodyPr/>
        <a:lstStyle/>
        <a:p>
          <a:pPr>
            <a:defRPr cap="all"/>
          </a:pPr>
          <a:r>
            <a:rPr lang="nb-NO" b="0" i="0"/>
            <a:t>Har du spørsmål om rettighetene dine?</a:t>
          </a:r>
          <a:endParaRPr lang="en-US"/>
        </a:p>
      </dgm:t>
    </dgm:pt>
    <dgm:pt modelId="{231B416D-DB85-472C-A349-59213B244C0C}" type="parTrans" cxnId="{8073CA11-497C-4EB3-929E-7251D0F88037}">
      <dgm:prSet/>
      <dgm:spPr/>
      <dgm:t>
        <a:bodyPr/>
        <a:lstStyle/>
        <a:p>
          <a:endParaRPr lang="en-US"/>
        </a:p>
      </dgm:t>
    </dgm:pt>
    <dgm:pt modelId="{1C51B642-6DA5-4499-BD5C-59BF1A30B920}" type="sibTrans" cxnId="{8073CA11-497C-4EB3-929E-7251D0F88037}">
      <dgm:prSet/>
      <dgm:spPr/>
      <dgm:t>
        <a:bodyPr/>
        <a:lstStyle/>
        <a:p>
          <a:endParaRPr lang="en-US"/>
        </a:p>
      </dgm:t>
    </dgm:pt>
    <dgm:pt modelId="{77CCCAAA-84B8-4970-9940-79DCB13C7CD4}">
      <dgm:prSet/>
      <dgm:spPr/>
      <dgm:t>
        <a:bodyPr/>
        <a:lstStyle/>
        <a:p>
          <a:pPr>
            <a:defRPr cap="all"/>
          </a:pPr>
          <a:r>
            <a:rPr lang="nb-NO" b="0" i="0"/>
            <a:t>Skriv på en lapp.</a:t>
          </a:r>
          <a:endParaRPr lang="en-US"/>
        </a:p>
      </dgm:t>
    </dgm:pt>
    <dgm:pt modelId="{788E47B2-A41E-4038-A2C1-D67AE28E3A91}" type="parTrans" cxnId="{C41C0213-EA94-49D0-B306-092CE418F5A2}">
      <dgm:prSet/>
      <dgm:spPr/>
      <dgm:t>
        <a:bodyPr/>
        <a:lstStyle/>
        <a:p>
          <a:endParaRPr lang="en-US"/>
        </a:p>
      </dgm:t>
    </dgm:pt>
    <dgm:pt modelId="{BEC7DA5C-715E-4A98-83F8-CCC0D81B5181}" type="sibTrans" cxnId="{C41C0213-EA94-49D0-B306-092CE418F5A2}">
      <dgm:prSet/>
      <dgm:spPr/>
      <dgm:t>
        <a:bodyPr/>
        <a:lstStyle/>
        <a:p>
          <a:endParaRPr lang="en-US"/>
        </a:p>
      </dgm:t>
    </dgm:pt>
    <dgm:pt modelId="{FEE9E6D7-A662-4D87-B289-466EE4CB9AB7}">
      <dgm:prSet/>
      <dgm:spPr/>
      <dgm:t>
        <a:bodyPr/>
        <a:lstStyle/>
        <a:p>
          <a:pPr>
            <a:defRPr cap="all"/>
          </a:pPr>
          <a:r>
            <a:rPr lang="nb-NO" b="0" i="0"/>
            <a:t>Kan tillitseleven ta dette opp?</a:t>
          </a:r>
          <a:endParaRPr lang="en-US"/>
        </a:p>
      </dgm:t>
    </dgm:pt>
    <dgm:pt modelId="{856988EA-D946-4E9A-965D-D520E55368C3}" type="parTrans" cxnId="{68560F52-E1CE-4100-AFAE-2F9A742E991A}">
      <dgm:prSet/>
      <dgm:spPr/>
      <dgm:t>
        <a:bodyPr/>
        <a:lstStyle/>
        <a:p>
          <a:endParaRPr lang="en-US"/>
        </a:p>
      </dgm:t>
    </dgm:pt>
    <dgm:pt modelId="{8F38FE98-C88A-4685-A6D6-042C11E0BA93}" type="sibTrans" cxnId="{68560F52-E1CE-4100-AFAE-2F9A742E991A}">
      <dgm:prSet/>
      <dgm:spPr/>
      <dgm:t>
        <a:bodyPr/>
        <a:lstStyle/>
        <a:p>
          <a:endParaRPr lang="en-US"/>
        </a:p>
      </dgm:t>
    </dgm:pt>
    <dgm:pt modelId="{34A722C1-0BE0-408F-B3EF-D14562FD6731}">
      <dgm:prSet/>
      <dgm:spPr/>
      <dgm:t>
        <a:bodyPr/>
        <a:lstStyle/>
        <a:p>
          <a:pPr>
            <a:defRPr cap="all"/>
          </a:pPr>
          <a:r>
            <a:rPr lang="nb-NO" b="0" i="0"/>
            <a:t>Vil dere kontakte Elev- og lærlingombudet?</a:t>
          </a:r>
          <a:endParaRPr lang="en-US"/>
        </a:p>
      </dgm:t>
    </dgm:pt>
    <dgm:pt modelId="{32A13251-33C0-4F55-B89F-67B6D4676162}" type="parTrans" cxnId="{C711648D-6367-4E68-8004-CED6179E94B0}">
      <dgm:prSet/>
      <dgm:spPr/>
      <dgm:t>
        <a:bodyPr/>
        <a:lstStyle/>
        <a:p>
          <a:endParaRPr lang="en-US"/>
        </a:p>
      </dgm:t>
    </dgm:pt>
    <dgm:pt modelId="{F38472EB-F84B-4DE3-9FB9-8E5A06C6E5BC}" type="sibTrans" cxnId="{C711648D-6367-4E68-8004-CED6179E94B0}">
      <dgm:prSet/>
      <dgm:spPr/>
      <dgm:t>
        <a:bodyPr/>
        <a:lstStyle/>
        <a:p>
          <a:endParaRPr lang="en-US"/>
        </a:p>
      </dgm:t>
    </dgm:pt>
    <dgm:pt modelId="{8CF5D88C-D243-4230-A3B6-2410546EA4CA}" type="pres">
      <dgm:prSet presAssocID="{FB4F3E0D-C7AA-4AF6-96C7-FD3E90C4255E}" presName="root" presStyleCnt="0">
        <dgm:presLayoutVars>
          <dgm:dir/>
          <dgm:resizeHandles val="exact"/>
        </dgm:presLayoutVars>
      </dgm:prSet>
      <dgm:spPr/>
      <dgm:t>
        <a:bodyPr/>
        <a:lstStyle/>
        <a:p>
          <a:endParaRPr lang="nb-NO"/>
        </a:p>
      </dgm:t>
    </dgm:pt>
    <dgm:pt modelId="{CCB3F603-BF83-4B27-BD64-41C46988663B}" type="pres">
      <dgm:prSet presAssocID="{17B07A68-7A17-4D5B-A4C7-CE181D758872}" presName="compNode" presStyleCnt="0"/>
      <dgm:spPr/>
    </dgm:pt>
    <dgm:pt modelId="{ABA92964-C6BA-47EB-AAAD-6C5F6998B04E}" type="pres">
      <dgm:prSet presAssocID="{17B07A68-7A17-4D5B-A4C7-CE181D758872}" presName="iconBgRect" presStyleLbl="bgShp" presStyleIdx="0" presStyleCnt="4"/>
      <dgm:spPr/>
    </dgm:pt>
    <dgm:pt modelId="{D1CFFDA5-556A-4ABC-BB28-18C710DE3CF8}" type="pres">
      <dgm:prSet presAssocID="{17B07A68-7A17-4D5B-A4C7-CE181D75887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Questions"/>
        </a:ext>
      </dgm:extLst>
    </dgm:pt>
    <dgm:pt modelId="{D0605377-BAB9-43A3-88A1-A7A69B3E5017}" type="pres">
      <dgm:prSet presAssocID="{17B07A68-7A17-4D5B-A4C7-CE181D758872}" presName="spaceRect" presStyleCnt="0"/>
      <dgm:spPr/>
    </dgm:pt>
    <dgm:pt modelId="{31AAE271-6FC6-42D4-B2C9-46CB1E26CC67}" type="pres">
      <dgm:prSet presAssocID="{17B07A68-7A17-4D5B-A4C7-CE181D758872}" presName="textRect" presStyleLbl="revTx" presStyleIdx="0" presStyleCnt="4">
        <dgm:presLayoutVars>
          <dgm:chMax val="1"/>
          <dgm:chPref val="1"/>
        </dgm:presLayoutVars>
      </dgm:prSet>
      <dgm:spPr/>
      <dgm:t>
        <a:bodyPr/>
        <a:lstStyle/>
        <a:p>
          <a:endParaRPr lang="nb-NO"/>
        </a:p>
      </dgm:t>
    </dgm:pt>
    <dgm:pt modelId="{EE69B059-3E0E-4D83-8A21-C90D92C76E70}" type="pres">
      <dgm:prSet presAssocID="{1C51B642-6DA5-4499-BD5C-59BF1A30B920}" presName="sibTrans" presStyleCnt="0"/>
      <dgm:spPr/>
    </dgm:pt>
    <dgm:pt modelId="{D3ED503B-3B86-440F-934D-00368DFBE0E1}" type="pres">
      <dgm:prSet presAssocID="{77CCCAAA-84B8-4970-9940-79DCB13C7CD4}" presName="compNode" presStyleCnt="0"/>
      <dgm:spPr/>
    </dgm:pt>
    <dgm:pt modelId="{2153E081-7055-4CF3-B5A8-C02C92D8CDB1}" type="pres">
      <dgm:prSet presAssocID="{77CCCAAA-84B8-4970-9940-79DCB13C7CD4}" presName="iconBgRect" presStyleLbl="bgShp" presStyleIdx="1" presStyleCnt="4"/>
      <dgm:spPr/>
    </dgm:pt>
    <dgm:pt modelId="{2038324E-80A8-4BDC-B134-9AC6A15B8127}" type="pres">
      <dgm:prSet presAssocID="{77CCCAAA-84B8-4970-9940-79DCB13C7CD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Quotes"/>
        </a:ext>
      </dgm:extLst>
    </dgm:pt>
    <dgm:pt modelId="{7F5069A2-2E01-43BA-8265-2C8E7DEDF98A}" type="pres">
      <dgm:prSet presAssocID="{77CCCAAA-84B8-4970-9940-79DCB13C7CD4}" presName="spaceRect" presStyleCnt="0"/>
      <dgm:spPr/>
    </dgm:pt>
    <dgm:pt modelId="{ED59CC7D-00DB-4109-A554-C9CAFB497872}" type="pres">
      <dgm:prSet presAssocID="{77CCCAAA-84B8-4970-9940-79DCB13C7CD4}" presName="textRect" presStyleLbl="revTx" presStyleIdx="1" presStyleCnt="4">
        <dgm:presLayoutVars>
          <dgm:chMax val="1"/>
          <dgm:chPref val="1"/>
        </dgm:presLayoutVars>
      </dgm:prSet>
      <dgm:spPr/>
      <dgm:t>
        <a:bodyPr/>
        <a:lstStyle/>
        <a:p>
          <a:endParaRPr lang="nb-NO"/>
        </a:p>
      </dgm:t>
    </dgm:pt>
    <dgm:pt modelId="{DEEA547A-A6DD-4CE7-84AB-00D653D2D49D}" type="pres">
      <dgm:prSet presAssocID="{BEC7DA5C-715E-4A98-83F8-CCC0D81B5181}" presName="sibTrans" presStyleCnt="0"/>
      <dgm:spPr/>
    </dgm:pt>
    <dgm:pt modelId="{42879348-1E41-4F3A-99C8-838B5C45F9CD}" type="pres">
      <dgm:prSet presAssocID="{FEE9E6D7-A662-4D87-B289-466EE4CB9AB7}" presName="compNode" presStyleCnt="0"/>
      <dgm:spPr/>
    </dgm:pt>
    <dgm:pt modelId="{84F64DBC-BE84-4786-AA5B-0B446DACBFE2}" type="pres">
      <dgm:prSet presAssocID="{FEE9E6D7-A662-4D87-B289-466EE4CB9AB7}" presName="iconBgRect" presStyleLbl="bgShp" presStyleIdx="2" presStyleCnt="4"/>
      <dgm:spPr/>
    </dgm:pt>
    <dgm:pt modelId="{CC33A214-CAE2-4069-8E19-FAC1DDB141B3}" type="pres">
      <dgm:prSet presAssocID="{FEE9E6D7-A662-4D87-B289-466EE4CB9AB7}" presName="iconRect" presStyleLbl="node1" presStyleIdx="2" presStyleCnt="4"/>
      <dgm:spPr>
        <a:blipFill>
          <a:blip xmlns:r="http://schemas.openxmlformats.org/officeDocument/2006/relationships" r:embed="rId5">
            <a:lum bright="70000" contrast="-70000"/>
            <a:extLst>
              <a:ext uri="{96DAC541-7B7A-43D3-8B79-37D633B846F1}">
                <asvg:svgBlip xmlns:asvg="http://schemas.microsoft.com/office/drawing/2016/SVG/main" xmlns="" r:embed="rId6"/>
              </a:ext>
            </a:extLst>
          </a:blip>
          <a:srcRect/>
          <a:stretch>
            <a:fillRect/>
          </a:stretch>
        </a:blipFill>
        <a:ln>
          <a:noFill/>
        </a:ln>
      </dgm:spPr>
      <dgm:extLst>
        <a:ext uri="{E40237B7-FDA0-4F09-8148-C483321AD2D9}">
          <dgm14:cNvPr xmlns:dgm14="http://schemas.microsoft.com/office/drawing/2010/diagram" id="0" name="" descr="Styrerom"/>
        </a:ext>
      </dgm:extLst>
    </dgm:pt>
    <dgm:pt modelId="{CB96DA39-C192-44FD-BB07-52410A4D68E7}" type="pres">
      <dgm:prSet presAssocID="{FEE9E6D7-A662-4D87-B289-466EE4CB9AB7}" presName="spaceRect" presStyleCnt="0"/>
      <dgm:spPr/>
    </dgm:pt>
    <dgm:pt modelId="{F229D56B-EA59-42A2-B42A-8E202B3B99FA}" type="pres">
      <dgm:prSet presAssocID="{FEE9E6D7-A662-4D87-B289-466EE4CB9AB7}" presName="textRect" presStyleLbl="revTx" presStyleIdx="2" presStyleCnt="4">
        <dgm:presLayoutVars>
          <dgm:chMax val="1"/>
          <dgm:chPref val="1"/>
        </dgm:presLayoutVars>
      </dgm:prSet>
      <dgm:spPr/>
      <dgm:t>
        <a:bodyPr/>
        <a:lstStyle/>
        <a:p>
          <a:endParaRPr lang="nb-NO"/>
        </a:p>
      </dgm:t>
    </dgm:pt>
    <dgm:pt modelId="{E031D3BF-5D52-4CA5-80E4-330866218C0E}" type="pres">
      <dgm:prSet presAssocID="{8F38FE98-C88A-4685-A6D6-042C11E0BA93}" presName="sibTrans" presStyleCnt="0"/>
      <dgm:spPr/>
    </dgm:pt>
    <dgm:pt modelId="{74926244-9B98-4D49-AA4C-987FF73D2ED5}" type="pres">
      <dgm:prSet presAssocID="{34A722C1-0BE0-408F-B3EF-D14562FD6731}" presName="compNode" presStyleCnt="0"/>
      <dgm:spPr/>
    </dgm:pt>
    <dgm:pt modelId="{ECA7ACE7-DCAD-499B-BC56-F2EF7280BE04}" type="pres">
      <dgm:prSet presAssocID="{34A722C1-0BE0-408F-B3EF-D14562FD6731}" presName="iconBgRect" presStyleLbl="bgShp" presStyleIdx="3" presStyleCnt="4"/>
      <dgm:spPr/>
    </dgm:pt>
    <dgm:pt modelId="{01328F2E-FFB1-44CC-95EF-DA717BDDF1DF}" type="pres">
      <dgm:prSet presAssocID="{34A722C1-0BE0-408F-B3EF-D14562FD673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Speaker Phone"/>
        </a:ext>
      </dgm:extLst>
    </dgm:pt>
    <dgm:pt modelId="{D1691C9C-32CD-480D-8D25-0AD8B121CADF}" type="pres">
      <dgm:prSet presAssocID="{34A722C1-0BE0-408F-B3EF-D14562FD6731}" presName="spaceRect" presStyleCnt="0"/>
      <dgm:spPr/>
    </dgm:pt>
    <dgm:pt modelId="{A3E5D23B-E035-4E36-87D8-20850FE0F11D}" type="pres">
      <dgm:prSet presAssocID="{34A722C1-0BE0-408F-B3EF-D14562FD6731}" presName="textRect" presStyleLbl="revTx" presStyleIdx="3" presStyleCnt="4">
        <dgm:presLayoutVars>
          <dgm:chMax val="1"/>
          <dgm:chPref val="1"/>
        </dgm:presLayoutVars>
      </dgm:prSet>
      <dgm:spPr/>
      <dgm:t>
        <a:bodyPr/>
        <a:lstStyle/>
        <a:p>
          <a:endParaRPr lang="nb-NO"/>
        </a:p>
      </dgm:t>
    </dgm:pt>
  </dgm:ptLst>
  <dgm:cxnLst>
    <dgm:cxn modelId="{C711648D-6367-4E68-8004-CED6179E94B0}" srcId="{FB4F3E0D-C7AA-4AF6-96C7-FD3E90C4255E}" destId="{34A722C1-0BE0-408F-B3EF-D14562FD6731}" srcOrd="3" destOrd="0" parTransId="{32A13251-33C0-4F55-B89F-67B6D4676162}" sibTransId="{F38472EB-F84B-4DE3-9FB9-8E5A06C6E5BC}"/>
    <dgm:cxn modelId="{7728E5C1-114B-4351-9AC5-F176963800F3}" type="presOf" srcId="{77CCCAAA-84B8-4970-9940-79DCB13C7CD4}" destId="{ED59CC7D-00DB-4109-A554-C9CAFB497872}" srcOrd="0" destOrd="0" presId="urn:microsoft.com/office/officeart/2018/5/layout/IconCircleLabelList"/>
    <dgm:cxn modelId="{3D4E806D-B4D5-45A1-A0E5-A4B6AC9AF67F}" type="presOf" srcId="{FB4F3E0D-C7AA-4AF6-96C7-FD3E90C4255E}" destId="{8CF5D88C-D243-4230-A3B6-2410546EA4CA}" srcOrd="0" destOrd="0" presId="urn:microsoft.com/office/officeart/2018/5/layout/IconCircleLabelList"/>
    <dgm:cxn modelId="{C41C0213-EA94-49D0-B306-092CE418F5A2}" srcId="{FB4F3E0D-C7AA-4AF6-96C7-FD3E90C4255E}" destId="{77CCCAAA-84B8-4970-9940-79DCB13C7CD4}" srcOrd="1" destOrd="0" parTransId="{788E47B2-A41E-4038-A2C1-D67AE28E3A91}" sibTransId="{BEC7DA5C-715E-4A98-83F8-CCC0D81B5181}"/>
    <dgm:cxn modelId="{004658B3-A8C3-4DE5-B03F-A583AF2EA05A}" type="presOf" srcId="{FEE9E6D7-A662-4D87-B289-466EE4CB9AB7}" destId="{F229D56B-EA59-42A2-B42A-8E202B3B99FA}" srcOrd="0" destOrd="0" presId="urn:microsoft.com/office/officeart/2018/5/layout/IconCircleLabelList"/>
    <dgm:cxn modelId="{4DE81238-7233-4CC9-8362-E5A5678484F9}" type="presOf" srcId="{34A722C1-0BE0-408F-B3EF-D14562FD6731}" destId="{A3E5D23B-E035-4E36-87D8-20850FE0F11D}" srcOrd="0" destOrd="0" presId="urn:microsoft.com/office/officeart/2018/5/layout/IconCircleLabelList"/>
    <dgm:cxn modelId="{68560F52-E1CE-4100-AFAE-2F9A742E991A}" srcId="{FB4F3E0D-C7AA-4AF6-96C7-FD3E90C4255E}" destId="{FEE9E6D7-A662-4D87-B289-466EE4CB9AB7}" srcOrd="2" destOrd="0" parTransId="{856988EA-D946-4E9A-965D-D520E55368C3}" sibTransId="{8F38FE98-C88A-4685-A6D6-042C11E0BA93}"/>
    <dgm:cxn modelId="{8073CA11-497C-4EB3-929E-7251D0F88037}" srcId="{FB4F3E0D-C7AA-4AF6-96C7-FD3E90C4255E}" destId="{17B07A68-7A17-4D5B-A4C7-CE181D758872}" srcOrd="0" destOrd="0" parTransId="{231B416D-DB85-472C-A349-59213B244C0C}" sibTransId="{1C51B642-6DA5-4499-BD5C-59BF1A30B920}"/>
    <dgm:cxn modelId="{77EA168E-6823-4FC1-902B-646A9BC50C7E}" type="presOf" srcId="{17B07A68-7A17-4D5B-A4C7-CE181D758872}" destId="{31AAE271-6FC6-42D4-B2C9-46CB1E26CC67}" srcOrd="0" destOrd="0" presId="urn:microsoft.com/office/officeart/2018/5/layout/IconCircleLabelList"/>
    <dgm:cxn modelId="{336DF99B-7313-471D-A050-4B4FFA24EC80}" type="presParOf" srcId="{8CF5D88C-D243-4230-A3B6-2410546EA4CA}" destId="{CCB3F603-BF83-4B27-BD64-41C46988663B}" srcOrd="0" destOrd="0" presId="urn:microsoft.com/office/officeart/2018/5/layout/IconCircleLabelList"/>
    <dgm:cxn modelId="{D11BBC88-DC0A-44DA-90C9-7E25A86AF00B}" type="presParOf" srcId="{CCB3F603-BF83-4B27-BD64-41C46988663B}" destId="{ABA92964-C6BA-47EB-AAAD-6C5F6998B04E}" srcOrd="0" destOrd="0" presId="urn:microsoft.com/office/officeart/2018/5/layout/IconCircleLabelList"/>
    <dgm:cxn modelId="{6A6B72B9-D377-4F69-8F5E-630E3BDB1A4A}" type="presParOf" srcId="{CCB3F603-BF83-4B27-BD64-41C46988663B}" destId="{D1CFFDA5-556A-4ABC-BB28-18C710DE3CF8}" srcOrd="1" destOrd="0" presId="urn:microsoft.com/office/officeart/2018/5/layout/IconCircleLabelList"/>
    <dgm:cxn modelId="{1DA7F5DA-7E37-4ADD-881E-044B19790201}" type="presParOf" srcId="{CCB3F603-BF83-4B27-BD64-41C46988663B}" destId="{D0605377-BAB9-43A3-88A1-A7A69B3E5017}" srcOrd="2" destOrd="0" presId="urn:microsoft.com/office/officeart/2018/5/layout/IconCircleLabelList"/>
    <dgm:cxn modelId="{C5222B65-284B-4FD2-83B5-0FF7BB7B6B9F}" type="presParOf" srcId="{CCB3F603-BF83-4B27-BD64-41C46988663B}" destId="{31AAE271-6FC6-42D4-B2C9-46CB1E26CC67}" srcOrd="3" destOrd="0" presId="urn:microsoft.com/office/officeart/2018/5/layout/IconCircleLabelList"/>
    <dgm:cxn modelId="{B64C4A0D-775A-40B8-A4DD-B4AF158A382A}" type="presParOf" srcId="{8CF5D88C-D243-4230-A3B6-2410546EA4CA}" destId="{EE69B059-3E0E-4D83-8A21-C90D92C76E70}" srcOrd="1" destOrd="0" presId="urn:microsoft.com/office/officeart/2018/5/layout/IconCircleLabelList"/>
    <dgm:cxn modelId="{64BA7E5A-3672-4D8E-B88A-520E5356288F}" type="presParOf" srcId="{8CF5D88C-D243-4230-A3B6-2410546EA4CA}" destId="{D3ED503B-3B86-440F-934D-00368DFBE0E1}" srcOrd="2" destOrd="0" presId="urn:microsoft.com/office/officeart/2018/5/layout/IconCircleLabelList"/>
    <dgm:cxn modelId="{EBACB836-7BC5-48BE-89B1-0900D142126B}" type="presParOf" srcId="{D3ED503B-3B86-440F-934D-00368DFBE0E1}" destId="{2153E081-7055-4CF3-B5A8-C02C92D8CDB1}" srcOrd="0" destOrd="0" presId="urn:microsoft.com/office/officeart/2018/5/layout/IconCircleLabelList"/>
    <dgm:cxn modelId="{0A866DB1-B1E0-4971-8936-54B5B2AEC15F}" type="presParOf" srcId="{D3ED503B-3B86-440F-934D-00368DFBE0E1}" destId="{2038324E-80A8-4BDC-B134-9AC6A15B8127}" srcOrd="1" destOrd="0" presId="urn:microsoft.com/office/officeart/2018/5/layout/IconCircleLabelList"/>
    <dgm:cxn modelId="{A2C770BD-C5CF-4DF4-9A0A-E44F83CC9828}" type="presParOf" srcId="{D3ED503B-3B86-440F-934D-00368DFBE0E1}" destId="{7F5069A2-2E01-43BA-8265-2C8E7DEDF98A}" srcOrd="2" destOrd="0" presId="urn:microsoft.com/office/officeart/2018/5/layout/IconCircleLabelList"/>
    <dgm:cxn modelId="{406CD0B9-38AF-4CDF-B88F-D2563567098C}" type="presParOf" srcId="{D3ED503B-3B86-440F-934D-00368DFBE0E1}" destId="{ED59CC7D-00DB-4109-A554-C9CAFB497872}" srcOrd="3" destOrd="0" presId="urn:microsoft.com/office/officeart/2018/5/layout/IconCircleLabelList"/>
    <dgm:cxn modelId="{00996D79-9D27-4AAF-AF46-9DC29C2C2B10}" type="presParOf" srcId="{8CF5D88C-D243-4230-A3B6-2410546EA4CA}" destId="{DEEA547A-A6DD-4CE7-84AB-00D653D2D49D}" srcOrd="3" destOrd="0" presId="urn:microsoft.com/office/officeart/2018/5/layout/IconCircleLabelList"/>
    <dgm:cxn modelId="{F52BE205-0092-484E-ACF2-0496DF85E36A}" type="presParOf" srcId="{8CF5D88C-D243-4230-A3B6-2410546EA4CA}" destId="{42879348-1E41-4F3A-99C8-838B5C45F9CD}" srcOrd="4" destOrd="0" presId="urn:microsoft.com/office/officeart/2018/5/layout/IconCircleLabelList"/>
    <dgm:cxn modelId="{205BEBB6-E59F-4A8F-AA93-4544AF5E6CE1}" type="presParOf" srcId="{42879348-1E41-4F3A-99C8-838B5C45F9CD}" destId="{84F64DBC-BE84-4786-AA5B-0B446DACBFE2}" srcOrd="0" destOrd="0" presId="urn:microsoft.com/office/officeart/2018/5/layout/IconCircleLabelList"/>
    <dgm:cxn modelId="{AD7B057C-2E36-4EE7-BB70-38D0DA45EC9C}" type="presParOf" srcId="{42879348-1E41-4F3A-99C8-838B5C45F9CD}" destId="{CC33A214-CAE2-4069-8E19-FAC1DDB141B3}" srcOrd="1" destOrd="0" presId="urn:microsoft.com/office/officeart/2018/5/layout/IconCircleLabelList"/>
    <dgm:cxn modelId="{E914C632-E889-4725-B38C-7F3F03585807}" type="presParOf" srcId="{42879348-1E41-4F3A-99C8-838B5C45F9CD}" destId="{CB96DA39-C192-44FD-BB07-52410A4D68E7}" srcOrd="2" destOrd="0" presId="urn:microsoft.com/office/officeart/2018/5/layout/IconCircleLabelList"/>
    <dgm:cxn modelId="{E114A562-7F55-4A5C-9514-50A058FDD507}" type="presParOf" srcId="{42879348-1E41-4F3A-99C8-838B5C45F9CD}" destId="{F229D56B-EA59-42A2-B42A-8E202B3B99FA}" srcOrd="3" destOrd="0" presId="urn:microsoft.com/office/officeart/2018/5/layout/IconCircleLabelList"/>
    <dgm:cxn modelId="{E6583604-AA7B-4CB9-B5EE-B441B0AAB1D1}" type="presParOf" srcId="{8CF5D88C-D243-4230-A3B6-2410546EA4CA}" destId="{E031D3BF-5D52-4CA5-80E4-330866218C0E}" srcOrd="5" destOrd="0" presId="urn:microsoft.com/office/officeart/2018/5/layout/IconCircleLabelList"/>
    <dgm:cxn modelId="{7FECDA2B-7AC6-46F2-A28A-5B654A393309}" type="presParOf" srcId="{8CF5D88C-D243-4230-A3B6-2410546EA4CA}" destId="{74926244-9B98-4D49-AA4C-987FF73D2ED5}" srcOrd="6" destOrd="0" presId="urn:microsoft.com/office/officeart/2018/5/layout/IconCircleLabelList"/>
    <dgm:cxn modelId="{EA94481D-7512-4EE8-ACDB-1F0543861C89}" type="presParOf" srcId="{74926244-9B98-4D49-AA4C-987FF73D2ED5}" destId="{ECA7ACE7-DCAD-499B-BC56-F2EF7280BE04}" srcOrd="0" destOrd="0" presId="urn:microsoft.com/office/officeart/2018/5/layout/IconCircleLabelList"/>
    <dgm:cxn modelId="{96319A91-D165-4216-A97C-3C8948CA4159}" type="presParOf" srcId="{74926244-9B98-4D49-AA4C-987FF73D2ED5}" destId="{01328F2E-FFB1-44CC-95EF-DA717BDDF1DF}" srcOrd="1" destOrd="0" presId="urn:microsoft.com/office/officeart/2018/5/layout/IconCircleLabelList"/>
    <dgm:cxn modelId="{4DA81DDD-AA2A-418F-8344-3839F67A114C}" type="presParOf" srcId="{74926244-9B98-4D49-AA4C-987FF73D2ED5}" destId="{D1691C9C-32CD-480D-8D25-0AD8B121CADF}" srcOrd="2" destOrd="0" presId="urn:microsoft.com/office/officeart/2018/5/layout/IconCircleLabelList"/>
    <dgm:cxn modelId="{A61E0E61-01EB-4224-AF55-A5BBB28ED53F}" type="presParOf" srcId="{74926244-9B98-4D49-AA4C-987FF73D2ED5}" destId="{A3E5D23B-E035-4E36-87D8-20850FE0F11D}"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A00EEF-7C9E-4434-894A-F0251626087D}"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0BD7DFF3-9677-4015-8C1B-AA7158B74BB8}">
      <dgm:prSet/>
      <dgm:spPr/>
      <dgm:t>
        <a:bodyPr/>
        <a:lstStyle/>
        <a:p>
          <a:r>
            <a:rPr lang="nb-NO"/>
            <a:t>Ha brain storm: Hvilke undervisningsmetoder lærer dere mest av? </a:t>
          </a:r>
          <a:endParaRPr lang="en-US"/>
        </a:p>
      </dgm:t>
    </dgm:pt>
    <dgm:pt modelId="{AFA5C6DA-3A1C-42EF-9B2B-752C10F266FA}" type="parTrans" cxnId="{8B79FA03-B650-4569-A572-835B169B8265}">
      <dgm:prSet/>
      <dgm:spPr/>
      <dgm:t>
        <a:bodyPr/>
        <a:lstStyle/>
        <a:p>
          <a:endParaRPr lang="en-US"/>
        </a:p>
      </dgm:t>
    </dgm:pt>
    <dgm:pt modelId="{98F2DBB1-8039-4080-B5C2-D5C6E7D05D0B}" type="sibTrans" cxnId="{8B79FA03-B650-4569-A572-835B169B8265}">
      <dgm:prSet/>
      <dgm:spPr/>
      <dgm:t>
        <a:bodyPr/>
        <a:lstStyle/>
        <a:p>
          <a:endParaRPr lang="en-US"/>
        </a:p>
      </dgm:t>
    </dgm:pt>
    <dgm:pt modelId="{6D4F5D0D-557D-499D-8F15-F9140B187ED5}">
      <dgm:prSet/>
      <dgm:spPr/>
      <dgm:t>
        <a:bodyPr/>
        <a:lstStyle/>
        <a:p>
          <a:r>
            <a:rPr lang="nb-NO"/>
            <a:t>Skriv hver metode på et blankt ark.</a:t>
          </a:r>
          <a:endParaRPr lang="en-US"/>
        </a:p>
      </dgm:t>
    </dgm:pt>
    <dgm:pt modelId="{0DAE7BA7-C05D-4E48-90DA-67251ECCD80D}" type="parTrans" cxnId="{65B003DF-2D72-4E25-9EC5-C2EAFB5CD3E5}">
      <dgm:prSet/>
      <dgm:spPr/>
      <dgm:t>
        <a:bodyPr/>
        <a:lstStyle/>
        <a:p>
          <a:endParaRPr lang="en-US"/>
        </a:p>
      </dgm:t>
    </dgm:pt>
    <dgm:pt modelId="{FA599E9D-5C32-4E1F-BD96-9DB5B195E621}" type="sibTrans" cxnId="{65B003DF-2D72-4E25-9EC5-C2EAFB5CD3E5}">
      <dgm:prSet/>
      <dgm:spPr/>
      <dgm:t>
        <a:bodyPr/>
        <a:lstStyle/>
        <a:p>
          <a:endParaRPr lang="en-US"/>
        </a:p>
      </dgm:t>
    </dgm:pt>
    <dgm:pt modelId="{BB8CA9D6-D92D-467B-9A48-36CDD18E9FDE}">
      <dgm:prSet/>
      <dgm:spPr/>
      <dgm:t>
        <a:bodyPr/>
        <a:lstStyle/>
        <a:p>
          <a:r>
            <a:rPr lang="nb-NO"/>
            <a:t>Legg arkene utover gulvet.</a:t>
          </a:r>
          <a:endParaRPr lang="en-US"/>
        </a:p>
      </dgm:t>
    </dgm:pt>
    <dgm:pt modelId="{7F765B20-695E-4754-8DEC-7A070E5758A0}" type="parTrans" cxnId="{42791CD1-B6B3-4E1D-92D1-ED6A217CCF73}">
      <dgm:prSet/>
      <dgm:spPr/>
      <dgm:t>
        <a:bodyPr/>
        <a:lstStyle/>
        <a:p>
          <a:endParaRPr lang="en-US"/>
        </a:p>
      </dgm:t>
    </dgm:pt>
    <dgm:pt modelId="{7C3406A1-F847-42FC-8BD5-0246659153AA}" type="sibTrans" cxnId="{42791CD1-B6B3-4E1D-92D1-ED6A217CCF73}">
      <dgm:prSet/>
      <dgm:spPr/>
      <dgm:t>
        <a:bodyPr/>
        <a:lstStyle/>
        <a:p>
          <a:endParaRPr lang="en-US"/>
        </a:p>
      </dgm:t>
    </dgm:pt>
    <dgm:pt modelId="{9368E1A5-DAA3-4DF6-83D6-C0284B6637CE}">
      <dgm:prSet/>
      <dgm:spPr/>
      <dgm:t>
        <a:bodyPr/>
        <a:lstStyle/>
        <a:p>
          <a:r>
            <a:rPr lang="nb-NO"/>
            <a:t>Elevene går rundt og stiller seg ved sin favorittmetode. </a:t>
          </a:r>
          <a:endParaRPr lang="en-US"/>
        </a:p>
      </dgm:t>
    </dgm:pt>
    <dgm:pt modelId="{C7211AAD-0D4D-459C-B7E5-70825CCD48CC}" type="parTrans" cxnId="{D5D2CB60-BAE9-46DC-979F-6A06E391A0A4}">
      <dgm:prSet/>
      <dgm:spPr/>
      <dgm:t>
        <a:bodyPr/>
        <a:lstStyle/>
        <a:p>
          <a:endParaRPr lang="en-US"/>
        </a:p>
      </dgm:t>
    </dgm:pt>
    <dgm:pt modelId="{083CFC86-1E97-4066-B2D5-6E24D3782A49}" type="sibTrans" cxnId="{D5D2CB60-BAE9-46DC-979F-6A06E391A0A4}">
      <dgm:prSet/>
      <dgm:spPr/>
      <dgm:t>
        <a:bodyPr/>
        <a:lstStyle/>
        <a:p>
          <a:endParaRPr lang="en-US"/>
        </a:p>
      </dgm:t>
    </dgm:pt>
    <dgm:pt modelId="{A4FFFCBD-FC98-40DF-9FE1-DB514B931C13}">
      <dgm:prSet/>
      <dgm:spPr/>
      <dgm:t>
        <a:bodyPr/>
        <a:lstStyle/>
        <a:p>
          <a:r>
            <a:rPr lang="nb-NO"/>
            <a:t>Spør elevene: Hvorfor valgte du som du gjorde?</a:t>
          </a:r>
          <a:endParaRPr lang="en-US"/>
        </a:p>
      </dgm:t>
    </dgm:pt>
    <dgm:pt modelId="{D78A1F19-9528-4E29-9FD0-57ACDF73BE1D}" type="parTrans" cxnId="{30D11FB8-C403-4E97-A5B9-0C408E7E824A}">
      <dgm:prSet/>
      <dgm:spPr/>
      <dgm:t>
        <a:bodyPr/>
        <a:lstStyle/>
        <a:p>
          <a:endParaRPr lang="en-US"/>
        </a:p>
      </dgm:t>
    </dgm:pt>
    <dgm:pt modelId="{7AE347DD-6B68-4850-B293-E7BC5630F425}" type="sibTrans" cxnId="{30D11FB8-C403-4E97-A5B9-0C408E7E824A}">
      <dgm:prSet/>
      <dgm:spPr/>
      <dgm:t>
        <a:bodyPr/>
        <a:lstStyle/>
        <a:p>
          <a:endParaRPr lang="en-US"/>
        </a:p>
      </dgm:t>
    </dgm:pt>
    <dgm:pt modelId="{784F9CC9-8729-464F-8EC1-8B5D6EB01650}" type="pres">
      <dgm:prSet presAssocID="{F3A00EEF-7C9E-4434-894A-F0251626087D}" presName="outerComposite" presStyleCnt="0">
        <dgm:presLayoutVars>
          <dgm:chMax val="5"/>
          <dgm:dir/>
          <dgm:resizeHandles val="exact"/>
        </dgm:presLayoutVars>
      </dgm:prSet>
      <dgm:spPr/>
      <dgm:t>
        <a:bodyPr/>
        <a:lstStyle/>
        <a:p>
          <a:endParaRPr lang="nb-NO"/>
        </a:p>
      </dgm:t>
    </dgm:pt>
    <dgm:pt modelId="{709DD8DF-EF1F-45B4-9173-3ACA2AD93E20}" type="pres">
      <dgm:prSet presAssocID="{F3A00EEF-7C9E-4434-894A-F0251626087D}" presName="dummyMaxCanvas" presStyleCnt="0">
        <dgm:presLayoutVars/>
      </dgm:prSet>
      <dgm:spPr/>
    </dgm:pt>
    <dgm:pt modelId="{26E9B3D1-3FAD-4B3E-9E2C-7AB4A162F613}" type="pres">
      <dgm:prSet presAssocID="{F3A00EEF-7C9E-4434-894A-F0251626087D}" presName="FiveNodes_1" presStyleLbl="node1" presStyleIdx="0" presStyleCnt="5">
        <dgm:presLayoutVars>
          <dgm:bulletEnabled val="1"/>
        </dgm:presLayoutVars>
      </dgm:prSet>
      <dgm:spPr/>
      <dgm:t>
        <a:bodyPr/>
        <a:lstStyle/>
        <a:p>
          <a:endParaRPr lang="nb-NO"/>
        </a:p>
      </dgm:t>
    </dgm:pt>
    <dgm:pt modelId="{4C89EA51-87D1-4E6B-9887-7AE55B03435F}" type="pres">
      <dgm:prSet presAssocID="{F3A00EEF-7C9E-4434-894A-F0251626087D}" presName="FiveNodes_2" presStyleLbl="node1" presStyleIdx="1" presStyleCnt="5">
        <dgm:presLayoutVars>
          <dgm:bulletEnabled val="1"/>
        </dgm:presLayoutVars>
      </dgm:prSet>
      <dgm:spPr/>
      <dgm:t>
        <a:bodyPr/>
        <a:lstStyle/>
        <a:p>
          <a:endParaRPr lang="nb-NO"/>
        </a:p>
      </dgm:t>
    </dgm:pt>
    <dgm:pt modelId="{BD5D6C2C-BB88-4BEC-8871-38B32778E766}" type="pres">
      <dgm:prSet presAssocID="{F3A00EEF-7C9E-4434-894A-F0251626087D}" presName="FiveNodes_3" presStyleLbl="node1" presStyleIdx="2" presStyleCnt="5">
        <dgm:presLayoutVars>
          <dgm:bulletEnabled val="1"/>
        </dgm:presLayoutVars>
      </dgm:prSet>
      <dgm:spPr/>
      <dgm:t>
        <a:bodyPr/>
        <a:lstStyle/>
        <a:p>
          <a:endParaRPr lang="nb-NO"/>
        </a:p>
      </dgm:t>
    </dgm:pt>
    <dgm:pt modelId="{A7B0811B-850B-4A8D-825D-A651981CC5A1}" type="pres">
      <dgm:prSet presAssocID="{F3A00EEF-7C9E-4434-894A-F0251626087D}" presName="FiveNodes_4" presStyleLbl="node1" presStyleIdx="3" presStyleCnt="5">
        <dgm:presLayoutVars>
          <dgm:bulletEnabled val="1"/>
        </dgm:presLayoutVars>
      </dgm:prSet>
      <dgm:spPr/>
      <dgm:t>
        <a:bodyPr/>
        <a:lstStyle/>
        <a:p>
          <a:endParaRPr lang="nb-NO"/>
        </a:p>
      </dgm:t>
    </dgm:pt>
    <dgm:pt modelId="{93BFDC7B-5D07-46D9-AD06-0D7BAEB60A57}" type="pres">
      <dgm:prSet presAssocID="{F3A00EEF-7C9E-4434-894A-F0251626087D}" presName="FiveNodes_5" presStyleLbl="node1" presStyleIdx="4" presStyleCnt="5">
        <dgm:presLayoutVars>
          <dgm:bulletEnabled val="1"/>
        </dgm:presLayoutVars>
      </dgm:prSet>
      <dgm:spPr/>
      <dgm:t>
        <a:bodyPr/>
        <a:lstStyle/>
        <a:p>
          <a:endParaRPr lang="nb-NO"/>
        </a:p>
      </dgm:t>
    </dgm:pt>
    <dgm:pt modelId="{5975188A-877A-479A-948D-6E97F7F31C3B}" type="pres">
      <dgm:prSet presAssocID="{F3A00EEF-7C9E-4434-894A-F0251626087D}" presName="FiveConn_1-2" presStyleLbl="fgAccFollowNode1" presStyleIdx="0" presStyleCnt="4">
        <dgm:presLayoutVars>
          <dgm:bulletEnabled val="1"/>
        </dgm:presLayoutVars>
      </dgm:prSet>
      <dgm:spPr/>
      <dgm:t>
        <a:bodyPr/>
        <a:lstStyle/>
        <a:p>
          <a:endParaRPr lang="nb-NO"/>
        </a:p>
      </dgm:t>
    </dgm:pt>
    <dgm:pt modelId="{2A0D04D2-34A3-42B5-B9C3-7C0DC3E26031}" type="pres">
      <dgm:prSet presAssocID="{F3A00EEF-7C9E-4434-894A-F0251626087D}" presName="FiveConn_2-3" presStyleLbl="fgAccFollowNode1" presStyleIdx="1" presStyleCnt="4">
        <dgm:presLayoutVars>
          <dgm:bulletEnabled val="1"/>
        </dgm:presLayoutVars>
      </dgm:prSet>
      <dgm:spPr/>
      <dgm:t>
        <a:bodyPr/>
        <a:lstStyle/>
        <a:p>
          <a:endParaRPr lang="nb-NO"/>
        </a:p>
      </dgm:t>
    </dgm:pt>
    <dgm:pt modelId="{92C181C9-0477-4F88-BCAC-72AAA77CB1D6}" type="pres">
      <dgm:prSet presAssocID="{F3A00EEF-7C9E-4434-894A-F0251626087D}" presName="FiveConn_3-4" presStyleLbl="fgAccFollowNode1" presStyleIdx="2" presStyleCnt="4">
        <dgm:presLayoutVars>
          <dgm:bulletEnabled val="1"/>
        </dgm:presLayoutVars>
      </dgm:prSet>
      <dgm:spPr/>
      <dgm:t>
        <a:bodyPr/>
        <a:lstStyle/>
        <a:p>
          <a:endParaRPr lang="nb-NO"/>
        </a:p>
      </dgm:t>
    </dgm:pt>
    <dgm:pt modelId="{3631DF19-9091-4802-9C74-D5A1BAE39760}" type="pres">
      <dgm:prSet presAssocID="{F3A00EEF-7C9E-4434-894A-F0251626087D}" presName="FiveConn_4-5" presStyleLbl="fgAccFollowNode1" presStyleIdx="3" presStyleCnt="4">
        <dgm:presLayoutVars>
          <dgm:bulletEnabled val="1"/>
        </dgm:presLayoutVars>
      </dgm:prSet>
      <dgm:spPr/>
      <dgm:t>
        <a:bodyPr/>
        <a:lstStyle/>
        <a:p>
          <a:endParaRPr lang="nb-NO"/>
        </a:p>
      </dgm:t>
    </dgm:pt>
    <dgm:pt modelId="{54A3655A-FB89-49C2-9E33-DC5BD8E99017}" type="pres">
      <dgm:prSet presAssocID="{F3A00EEF-7C9E-4434-894A-F0251626087D}" presName="FiveNodes_1_text" presStyleLbl="node1" presStyleIdx="4" presStyleCnt="5">
        <dgm:presLayoutVars>
          <dgm:bulletEnabled val="1"/>
        </dgm:presLayoutVars>
      </dgm:prSet>
      <dgm:spPr/>
      <dgm:t>
        <a:bodyPr/>
        <a:lstStyle/>
        <a:p>
          <a:endParaRPr lang="nb-NO"/>
        </a:p>
      </dgm:t>
    </dgm:pt>
    <dgm:pt modelId="{F712BB61-022B-4BAE-941E-AA3E802E70EE}" type="pres">
      <dgm:prSet presAssocID="{F3A00EEF-7C9E-4434-894A-F0251626087D}" presName="FiveNodes_2_text" presStyleLbl="node1" presStyleIdx="4" presStyleCnt="5">
        <dgm:presLayoutVars>
          <dgm:bulletEnabled val="1"/>
        </dgm:presLayoutVars>
      </dgm:prSet>
      <dgm:spPr/>
      <dgm:t>
        <a:bodyPr/>
        <a:lstStyle/>
        <a:p>
          <a:endParaRPr lang="nb-NO"/>
        </a:p>
      </dgm:t>
    </dgm:pt>
    <dgm:pt modelId="{C6C1B25E-1FF6-49CB-A36B-13D54A087E47}" type="pres">
      <dgm:prSet presAssocID="{F3A00EEF-7C9E-4434-894A-F0251626087D}" presName="FiveNodes_3_text" presStyleLbl="node1" presStyleIdx="4" presStyleCnt="5">
        <dgm:presLayoutVars>
          <dgm:bulletEnabled val="1"/>
        </dgm:presLayoutVars>
      </dgm:prSet>
      <dgm:spPr/>
      <dgm:t>
        <a:bodyPr/>
        <a:lstStyle/>
        <a:p>
          <a:endParaRPr lang="nb-NO"/>
        </a:p>
      </dgm:t>
    </dgm:pt>
    <dgm:pt modelId="{E3F9BAA2-7D9B-4E82-AC21-619A41924595}" type="pres">
      <dgm:prSet presAssocID="{F3A00EEF-7C9E-4434-894A-F0251626087D}" presName="FiveNodes_4_text" presStyleLbl="node1" presStyleIdx="4" presStyleCnt="5">
        <dgm:presLayoutVars>
          <dgm:bulletEnabled val="1"/>
        </dgm:presLayoutVars>
      </dgm:prSet>
      <dgm:spPr/>
      <dgm:t>
        <a:bodyPr/>
        <a:lstStyle/>
        <a:p>
          <a:endParaRPr lang="nb-NO"/>
        </a:p>
      </dgm:t>
    </dgm:pt>
    <dgm:pt modelId="{129D6E75-F977-4835-BA64-C5CF6136E312}" type="pres">
      <dgm:prSet presAssocID="{F3A00EEF-7C9E-4434-894A-F0251626087D}" presName="FiveNodes_5_text" presStyleLbl="node1" presStyleIdx="4" presStyleCnt="5">
        <dgm:presLayoutVars>
          <dgm:bulletEnabled val="1"/>
        </dgm:presLayoutVars>
      </dgm:prSet>
      <dgm:spPr/>
      <dgm:t>
        <a:bodyPr/>
        <a:lstStyle/>
        <a:p>
          <a:endParaRPr lang="nb-NO"/>
        </a:p>
      </dgm:t>
    </dgm:pt>
  </dgm:ptLst>
  <dgm:cxnLst>
    <dgm:cxn modelId="{BC2D22BD-C363-4EAA-B531-2427E3948C1E}" type="presOf" srcId="{6D4F5D0D-557D-499D-8F15-F9140B187ED5}" destId="{4C89EA51-87D1-4E6B-9887-7AE55B03435F}" srcOrd="0" destOrd="0" presId="urn:microsoft.com/office/officeart/2005/8/layout/vProcess5"/>
    <dgm:cxn modelId="{0502AE7D-33BE-469D-8EEF-C00EE6C11943}" type="presOf" srcId="{7C3406A1-F847-42FC-8BD5-0246659153AA}" destId="{92C181C9-0477-4F88-BCAC-72AAA77CB1D6}" srcOrd="0" destOrd="0" presId="urn:microsoft.com/office/officeart/2005/8/layout/vProcess5"/>
    <dgm:cxn modelId="{77489947-7EDD-479B-A217-2CF90340B6B0}" type="presOf" srcId="{9368E1A5-DAA3-4DF6-83D6-C0284B6637CE}" destId="{A7B0811B-850B-4A8D-825D-A651981CC5A1}" srcOrd="0" destOrd="0" presId="urn:microsoft.com/office/officeart/2005/8/layout/vProcess5"/>
    <dgm:cxn modelId="{31315397-21C4-4762-B453-6C31C082031E}" type="presOf" srcId="{BB8CA9D6-D92D-467B-9A48-36CDD18E9FDE}" destId="{BD5D6C2C-BB88-4BEC-8871-38B32778E766}" srcOrd="0" destOrd="0" presId="urn:microsoft.com/office/officeart/2005/8/layout/vProcess5"/>
    <dgm:cxn modelId="{8B74C25E-4CA5-46AD-A377-21E8D9F59422}" type="presOf" srcId="{BB8CA9D6-D92D-467B-9A48-36CDD18E9FDE}" destId="{C6C1B25E-1FF6-49CB-A36B-13D54A087E47}" srcOrd="1" destOrd="0" presId="urn:microsoft.com/office/officeart/2005/8/layout/vProcess5"/>
    <dgm:cxn modelId="{55BD10DD-3348-4874-B11D-0968962D8E06}" type="presOf" srcId="{0BD7DFF3-9677-4015-8C1B-AA7158B74BB8}" destId="{54A3655A-FB89-49C2-9E33-DC5BD8E99017}" srcOrd="1" destOrd="0" presId="urn:microsoft.com/office/officeart/2005/8/layout/vProcess5"/>
    <dgm:cxn modelId="{3D4654D4-EE0F-4589-8F5F-A117F1A8DEC4}" type="presOf" srcId="{FA599E9D-5C32-4E1F-BD96-9DB5B195E621}" destId="{2A0D04D2-34A3-42B5-B9C3-7C0DC3E26031}" srcOrd="0" destOrd="0" presId="urn:microsoft.com/office/officeart/2005/8/layout/vProcess5"/>
    <dgm:cxn modelId="{67C65D0C-1456-497A-A1F6-DE8A3264008E}" type="presOf" srcId="{6D4F5D0D-557D-499D-8F15-F9140B187ED5}" destId="{F712BB61-022B-4BAE-941E-AA3E802E70EE}" srcOrd="1" destOrd="0" presId="urn:microsoft.com/office/officeart/2005/8/layout/vProcess5"/>
    <dgm:cxn modelId="{30D11FB8-C403-4E97-A5B9-0C408E7E824A}" srcId="{F3A00EEF-7C9E-4434-894A-F0251626087D}" destId="{A4FFFCBD-FC98-40DF-9FE1-DB514B931C13}" srcOrd="4" destOrd="0" parTransId="{D78A1F19-9528-4E29-9FD0-57ACDF73BE1D}" sibTransId="{7AE347DD-6B68-4850-B293-E7BC5630F425}"/>
    <dgm:cxn modelId="{48C5887D-2F07-4944-88B0-E3C0A0FFECFB}" type="presOf" srcId="{F3A00EEF-7C9E-4434-894A-F0251626087D}" destId="{784F9CC9-8729-464F-8EC1-8B5D6EB01650}" srcOrd="0" destOrd="0" presId="urn:microsoft.com/office/officeart/2005/8/layout/vProcess5"/>
    <dgm:cxn modelId="{F5AE8A3A-36E5-4E84-894D-EFB560158BFA}" type="presOf" srcId="{083CFC86-1E97-4066-B2D5-6E24D3782A49}" destId="{3631DF19-9091-4802-9C74-D5A1BAE39760}" srcOrd="0" destOrd="0" presId="urn:microsoft.com/office/officeart/2005/8/layout/vProcess5"/>
    <dgm:cxn modelId="{42791CD1-B6B3-4E1D-92D1-ED6A217CCF73}" srcId="{F3A00EEF-7C9E-4434-894A-F0251626087D}" destId="{BB8CA9D6-D92D-467B-9A48-36CDD18E9FDE}" srcOrd="2" destOrd="0" parTransId="{7F765B20-695E-4754-8DEC-7A070E5758A0}" sibTransId="{7C3406A1-F847-42FC-8BD5-0246659153AA}"/>
    <dgm:cxn modelId="{BE3812C5-11E2-46CC-9B27-00E0760D55FD}" type="presOf" srcId="{A4FFFCBD-FC98-40DF-9FE1-DB514B931C13}" destId="{93BFDC7B-5D07-46D9-AD06-0D7BAEB60A57}" srcOrd="0" destOrd="0" presId="urn:microsoft.com/office/officeart/2005/8/layout/vProcess5"/>
    <dgm:cxn modelId="{65B003DF-2D72-4E25-9EC5-C2EAFB5CD3E5}" srcId="{F3A00EEF-7C9E-4434-894A-F0251626087D}" destId="{6D4F5D0D-557D-499D-8F15-F9140B187ED5}" srcOrd="1" destOrd="0" parTransId="{0DAE7BA7-C05D-4E48-90DA-67251ECCD80D}" sibTransId="{FA599E9D-5C32-4E1F-BD96-9DB5B195E621}"/>
    <dgm:cxn modelId="{D5D2CB60-BAE9-46DC-979F-6A06E391A0A4}" srcId="{F3A00EEF-7C9E-4434-894A-F0251626087D}" destId="{9368E1A5-DAA3-4DF6-83D6-C0284B6637CE}" srcOrd="3" destOrd="0" parTransId="{C7211AAD-0D4D-459C-B7E5-70825CCD48CC}" sibTransId="{083CFC86-1E97-4066-B2D5-6E24D3782A49}"/>
    <dgm:cxn modelId="{C73DCABF-4CEA-4C86-B396-482C9DC9E3A1}" type="presOf" srcId="{A4FFFCBD-FC98-40DF-9FE1-DB514B931C13}" destId="{129D6E75-F977-4835-BA64-C5CF6136E312}" srcOrd="1" destOrd="0" presId="urn:microsoft.com/office/officeart/2005/8/layout/vProcess5"/>
    <dgm:cxn modelId="{A60D79D9-7026-4EEA-A01E-68831BC70823}" type="presOf" srcId="{0BD7DFF3-9677-4015-8C1B-AA7158B74BB8}" destId="{26E9B3D1-3FAD-4B3E-9E2C-7AB4A162F613}" srcOrd="0" destOrd="0" presId="urn:microsoft.com/office/officeart/2005/8/layout/vProcess5"/>
    <dgm:cxn modelId="{8B79FA03-B650-4569-A572-835B169B8265}" srcId="{F3A00EEF-7C9E-4434-894A-F0251626087D}" destId="{0BD7DFF3-9677-4015-8C1B-AA7158B74BB8}" srcOrd="0" destOrd="0" parTransId="{AFA5C6DA-3A1C-42EF-9B2B-752C10F266FA}" sibTransId="{98F2DBB1-8039-4080-B5C2-D5C6E7D05D0B}"/>
    <dgm:cxn modelId="{4DA704D3-AC58-49B5-8CEE-E4BE15DB4873}" type="presOf" srcId="{9368E1A5-DAA3-4DF6-83D6-C0284B6637CE}" destId="{E3F9BAA2-7D9B-4E82-AC21-619A41924595}" srcOrd="1" destOrd="0" presId="urn:microsoft.com/office/officeart/2005/8/layout/vProcess5"/>
    <dgm:cxn modelId="{4B597B10-A0B8-4674-8028-1AB70862A5F1}" type="presOf" srcId="{98F2DBB1-8039-4080-B5C2-D5C6E7D05D0B}" destId="{5975188A-877A-479A-948D-6E97F7F31C3B}" srcOrd="0" destOrd="0" presId="urn:microsoft.com/office/officeart/2005/8/layout/vProcess5"/>
    <dgm:cxn modelId="{95FC47E7-6B21-49DC-8E9D-FB39785796DF}" type="presParOf" srcId="{784F9CC9-8729-464F-8EC1-8B5D6EB01650}" destId="{709DD8DF-EF1F-45B4-9173-3ACA2AD93E20}" srcOrd="0" destOrd="0" presId="urn:microsoft.com/office/officeart/2005/8/layout/vProcess5"/>
    <dgm:cxn modelId="{22BC4006-0A1E-4DE9-911E-6962736669B7}" type="presParOf" srcId="{784F9CC9-8729-464F-8EC1-8B5D6EB01650}" destId="{26E9B3D1-3FAD-4B3E-9E2C-7AB4A162F613}" srcOrd="1" destOrd="0" presId="urn:microsoft.com/office/officeart/2005/8/layout/vProcess5"/>
    <dgm:cxn modelId="{355E60C2-8682-4B46-8A72-CD881B5FF483}" type="presParOf" srcId="{784F9CC9-8729-464F-8EC1-8B5D6EB01650}" destId="{4C89EA51-87D1-4E6B-9887-7AE55B03435F}" srcOrd="2" destOrd="0" presId="urn:microsoft.com/office/officeart/2005/8/layout/vProcess5"/>
    <dgm:cxn modelId="{0A8817FA-0A5B-4A2A-8C2D-902A653BFC2F}" type="presParOf" srcId="{784F9CC9-8729-464F-8EC1-8B5D6EB01650}" destId="{BD5D6C2C-BB88-4BEC-8871-38B32778E766}" srcOrd="3" destOrd="0" presId="urn:microsoft.com/office/officeart/2005/8/layout/vProcess5"/>
    <dgm:cxn modelId="{836BDAC1-58F6-43C9-9ACC-F57085BA1321}" type="presParOf" srcId="{784F9CC9-8729-464F-8EC1-8B5D6EB01650}" destId="{A7B0811B-850B-4A8D-825D-A651981CC5A1}" srcOrd="4" destOrd="0" presId="urn:microsoft.com/office/officeart/2005/8/layout/vProcess5"/>
    <dgm:cxn modelId="{FDCDEEE8-6B65-4D42-A6F9-22AABC4DD9C1}" type="presParOf" srcId="{784F9CC9-8729-464F-8EC1-8B5D6EB01650}" destId="{93BFDC7B-5D07-46D9-AD06-0D7BAEB60A57}" srcOrd="5" destOrd="0" presId="urn:microsoft.com/office/officeart/2005/8/layout/vProcess5"/>
    <dgm:cxn modelId="{6FDE35E0-7884-4D62-BD83-7E7755D4F1DC}" type="presParOf" srcId="{784F9CC9-8729-464F-8EC1-8B5D6EB01650}" destId="{5975188A-877A-479A-948D-6E97F7F31C3B}" srcOrd="6" destOrd="0" presId="urn:microsoft.com/office/officeart/2005/8/layout/vProcess5"/>
    <dgm:cxn modelId="{A4990503-5260-4DF9-9295-CF63918B4D0D}" type="presParOf" srcId="{784F9CC9-8729-464F-8EC1-8B5D6EB01650}" destId="{2A0D04D2-34A3-42B5-B9C3-7C0DC3E26031}" srcOrd="7" destOrd="0" presId="urn:microsoft.com/office/officeart/2005/8/layout/vProcess5"/>
    <dgm:cxn modelId="{77B44383-F6A3-4615-AF38-82FD92B3099B}" type="presParOf" srcId="{784F9CC9-8729-464F-8EC1-8B5D6EB01650}" destId="{92C181C9-0477-4F88-BCAC-72AAA77CB1D6}" srcOrd="8" destOrd="0" presId="urn:microsoft.com/office/officeart/2005/8/layout/vProcess5"/>
    <dgm:cxn modelId="{D16011E8-0DBE-4351-8FD9-B078606C8F97}" type="presParOf" srcId="{784F9CC9-8729-464F-8EC1-8B5D6EB01650}" destId="{3631DF19-9091-4802-9C74-D5A1BAE39760}" srcOrd="9" destOrd="0" presId="urn:microsoft.com/office/officeart/2005/8/layout/vProcess5"/>
    <dgm:cxn modelId="{828B415A-5A73-4B38-BBD3-DE37BB0CB68E}" type="presParOf" srcId="{784F9CC9-8729-464F-8EC1-8B5D6EB01650}" destId="{54A3655A-FB89-49C2-9E33-DC5BD8E99017}" srcOrd="10" destOrd="0" presId="urn:microsoft.com/office/officeart/2005/8/layout/vProcess5"/>
    <dgm:cxn modelId="{4AF0267E-A15E-4A53-AB32-63A916E02A9D}" type="presParOf" srcId="{784F9CC9-8729-464F-8EC1-8B5D6EB01650}" destId="{F712BB61-022B-4BAE-941E-AA3E802E70EE}" srcOrd="11" destOrd="0" presId="urn:microsoft.com/office/officeart/2005/8/layout/vProcess5"/>
    <dgm:cxn modelId="{BB333968-53F9-4FB1-864A-7B366B1D8453}" type="presParOf" srcId="{784F9CC9-8729-464F-8EC1-8B5D6EB01650}" destId="{C6C1B25E-1FF6-49CB-A36B-13D54A087E47}" srcOrd="12" destOrd="0" presId="urn:microsoft.com/office/officeart/2005/8/layout/vProcess5"/>
    <dgm:cxn modelId="{113BA747-66FF-45DD-8ACA-0186401BA677}" type="presParOf" srcId="{784F9CC9-8729-464F-8EC1-8B5D6EB01650}" destId="{E3F9BAA2-7D9B-4E82-AC21-619A41924595}" srcOrd="13" destOrd="0" presId="urn:microsoft.com/office/officeart/2005/8/layout/vProcess5"/>
    <dgm:cxn modelId="{9F9DB44E-34C1-4BAA-88C0-808078D7C557}" type="presParOf" srcId="{784F9CC9-8729-464F-8EC1-8B5D6EB01650}" destId="{129D6E75-F977-4835-BA64-C5CF6136E312}"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1E9020-F611-4292-ACF2-514E6AFBC68F}"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51EDF768-50D4-4C88-9745-8557C7C06EA1}">
      <dgm:prSet/>
      <dgm:spPr/>
      <dgm:t>
        <a:bodyPr/>
        <a:lstStyle/>
        <a:p>
          <a:pPr>
            <a:defRPr cap="all"/>
          </a:pPr>
          <a:r>
            <a:rPr lang="nb-NO" b="0" i="0"/>
            <a:t>Hvordan kan dere jobbe for et godt miljø i klassen?</a:t>
          </a:r>
          <a:endParaRPr lang="en-US"/>
        </a:p>
      </dgm:t>
    </dgm:pt>
    <dgm:pt modelId="{3E850CF3-C60B-435B-8002-085F16FEEB9E}" type="parTrans" cxnId="{072E495B-022C-438A-A671-89BBD0316634}">
      <dgm:prSet/>
      <dgm:spPr/>
      <dgm:t>
        <a:bodyPr/>
        <a:lstStyle/>
        <a:p>
          <a:endParaRPr lang="en-US"/>
        </a:p>
      </dgm:t>
    </dgm:pt>
    <dgm:pt modelId="{EF8BDDFC-F64E-459A-BF9F-A23BC9C3793A}" type="sibTrans" cxnId="{072E495B-022C-438A-A671-89BBD0316634}">
      <dgm:prSet/>
      <dgm:spPr/>
      <dgm:t>
        <a:bodyPr/>
        <a:lstStyle/>
        <a:p>
          <a:endParaRPr lang="en-US"/>
        </a:p>
      </dgm:t>
    </dgm:pt>
    <dgm:pt modelId="{230DC8DA-1E93-4952-90A4-8568B2A3C0E0}">
      <dgm:prSet/>
      <dgm:spPr/>
      <dgm:t>
        <a:bodyPr/>
        <a:lstStyle/>
        <a:p>
          <a:pPr>
            <a:defRPr cap="all"/>
          </a:pPr>
          <a:r>
            <a:rPr lang="nb-NO" b="0" i="0"/>
            <a:t>Hva vil dere gjøre sammen som klasse?</a:t>
          </a:r>
          <a:endParaRPr lang="en-US"/>
        </a:p>
      </dgm:t>
    </dgm:pt>
    <dgm:pt modelId="{F83EE70B-0E4C-46E0-BEA2-75F03A0F95DE}" type="parTrans" cxnId="{AFAB91CE-76BC-4D58-8E99-2DBDD2D1D5D4}">
      <dgm:prSet/>
      <dgm:spPr/>
      <dgm:t>
        <a:bodyPr/>
        <a:lstStyle/>
        <a:p>
          <a:endParaRPr lang="en-US"/>
        </a:p>
      </dgm:t>
    </dgm:pt>
    <dgm:pt modelId="{E1260A5D-482E-4721-95CC-9801E6145F8B}" type="sibTrans" cxnId="{AFAB91CE-76BC-4D58-8E99-2DBDD2D1D5D4}">
      <dgm:prSet/>
      <dgm:spPr/>
      <dgm:t>
        <a:bodyPr/>
        <a:lstStyle/>
        <a:p>
          <a:endParaRPr lang="en-US"/>
        </a:p>
      </dgm:t>
    </dgm:pt>
    <dgm:pt modelId="{D85358D2-9F8E-4F4F-8171-AF53DCB3E8B6}">
      <dgm:prSet/>
      <dgm:spPr/>
      <dgm:t>
        <a:bodyPr/>
        <a:lstStyle/>
        <a:p>
          <a:pPr>
            <a:defRPr cap="all"/>
          </a:pPr>
          <a:r>
            <a:rPr lang="nb-NO" b="0" i="0"/>
            <a:t>Hva vil dere gjøre i friminutter?</a:t>
          </a:r>
          <a:endParaRPr lang="en-US"/>
        </a:p>
      </dgm:t>
    </dgm:pt>
    <dgm:pt modelId="{31DAE3E9-F52E-4771-9842-B18A39C4E652}" type="parTrans" cxnId="{A0982A8B-0CAF-4638-82DC-242D0C5947D0}">
      <dgm:prSet/>
      <dgm:spPr/>
      <dgm:t>
        <a:bodyPr/>
        <a:lstStyle/>
        <a:p>
          <a:endParaRPr lang="en-US"/>
        </a:p>
      </dgm:t>
    </dgm:pt>
    <dgm:pt modelId="{BFB1F96B-07A5-40C6-B7FD-2F877F16B80D}" type="sibTrans" cxnId="{A0982A8B-0CAF-4638-82DC-242D0C5947D0}">
      <dgm:prSet/>
      <dgm:spPr/>
      <dgm:t>
        <a:bodyPr/>
        <a:lstStyle/>
        <a:p>
          <a:endParaRPr lang="en-US"/>
        </a:p>
      </dgm:t>
    </dgm:pt>
    <dgm:pt modelId="{C9E8EF58-5E0E-4C2F-8AA3-5B21815803B5}">
      <dgm:prSet/>
      <dgm:spPr/>
      <dgm:t>
        <a:bodyPr/>
        <a:lstStyle/>
        <a:p>
          <a:pPr>
            <a:defRPr cap="all"/>
          </a:pPr>
          <a:r>
            <a:rPr lang="nb-NO" b="0" i="0"/>
            <a:t>Hva kan dere gjøre for å bli kjent på tvers av klasser og utdanningsprogrammer?</a:t>
          </a:r>
          <a:endParaRPr lang="en-US"/>
        </a:p>
      </dgm:t>
    </dgm:pt>
    <dgm:pt modelId="{36B96698-8945-42B0-9F52-EB4AF0FDF4CF}" type="parTrans" cxnId="{E9FB9250-AEF7-453B-A664-0DDD9CC4D947}">
      <dgm:prSet/>
      <dgm:spPr/>
      <dgm:t>
        <a:bodyPr/>
        <a:lstStyle/>
        <a:p>
          <a:endParaRPr lang="en-US"/>
        </a:p>
      </dgm:t>
    </dgm:pt>
    <dgm:pt modelId="{C81166A4-F9EC-478A-A192-C8C5C574281C}" type="sibTrans" cxnId="{E9FB9250-AEF7-453B-A664-0DDD9CC4D947}">
      <dgm:prSet/>
      <dgm:spPr/>
      <dgm:t>
        <a:bodyPr/>
        <a:lstStyle/>
        <a:p>
          <a:endParaRPr lang="en-US"/>
        </a:p>
      </dgm:t>
    </dgm:pt>
    <dgm:pt modelId="{EB0E73D1-5417-405F-904B-A3CF159604B1}" type="pres">
      <dgm:prSet presAssocID="{DE1E9020-F611-4292-ACF2-514E6AFBC68F}" presName="root" presStyleCnt="0">
        <dgm:presLayoutVars>
          <dgm:dir/>
          <dgm:resizeHandles val="exact"/>
        </dgm:presLayoutVars>
      </dgm:prSet>
      <dgm:spPr/>
      <dgm:t>
        <a:bodyPr/>
        <a:lstStyle/>
        <a:p>
          <a:endParaRPr lang="nb-NO"/>
        </a:p>
      </dgm:t>
    </dgm:pt>
    <dgm:pt modelId="{092F6904-0C87-45A2-BE6F-71052FAE9076}" type="pres">
      <dgm:prSet presAssocID="{51EDF768-50D4-4C88-9745-8557C7C06EA1}" presName="compNode" presStyleCnt="0"/>
      <dgm:spPr/>
    </dgm:pt>
    <dgm:pt modelId="{E210DA42-0C1D-4FF2-8EF5-736A4DA209C4}" type="pres">
      <dgm:prSet presAssocID="{51EDF768-50D4-4C88-9745-8557C7C06EA1}" presName="iconBgRect" presStyleLbl="bgShp" presStyleIdx="0" presStyleCnt="4"/>
      <dgm:spPr>
        <a:prstGeom prst="round2DiagRect">
          <a:avLst>
            <a:gd name="adj1" fmla="val 29727"/>
            <a:gd name="adj2" fmla="val 0"/>
          </a:avLst>
        </a:prstGeom>
      </dgm:spPr>
    </dgm:pt>
    <dgm:pt modelId="{E4AE355C-17CD-4DF3-8475-E38762B51F72}" type="pres">
      <dgm:prSet presAssocID="{51EDF768-50D4-4C88-9745-8557C7C06EA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Classroom"/>
        </a:ext>
      </dgm:extLst>
    </dgm:pt>
    <dgm:pt modelId="{F85A8920-3876-4504-9119-A76504762ED5}" type="pres">
      <dgm:prSet presAssocID="{51EDF768-50D4-4C88-9745-8557C7C06EA1}" presName="spaceRect" presStyleCnt="0"/>
      <dgm:spPr/>
    </dgm:pt>
    <dgm:pt modelId="{D1EF5BAD-E64B-40E4-82DA-AC1D7BC8DFEE}" type="pres">
      <dgm:prSet presAssocID="{51EDF768-50D4-4C88-9745-8557C7C06EA1}" presName="textRect" presStyleLbl="revTx" presStyleIdx="0" presStyleCnt="4">
        <dgm:presLayoutVars>
          <dgm:chMax val="1"/>
          <dgm:chPref val="1"/>
        </dgm:presLayoutVars>
      </dgm:prSet>
      <dgm:spPr/>
      <dgm:t>
        <a:bodyPr/>
        <a:lstStyle/>
        <a:p>
          <a:endParaRPr lang="nb-NO"/>
        </a:p>
      </dgm:t>
    </dgm:pt>
    <dgm:pt modelId="{F7D3B386-6E23-42F7-B5AE-AB8580C0A3B0}" type="pres">
      <dgm:prSet presAssocID="{EF8BDDFC-F64E-459A-BF9F-A23BC9C3793A}" presName="sibTrans" presStyleCnt="0"/>
      <dgm:spPr/>
    </dgm:pt>
    <dgm:pt modelId="{3FF88C69-3826-4AD2-B8C5-9EE9D927B55E}" type="pres">
      <dgm:prSet presAssocID="{230DC8DA-1E93-4952-90A4-8568B2A3C0E0}" presName="compNode" presStyleCnt="0"/>
      <dgm:spPr/>
    </dgm:pt>
    <dgm:pt modelId="{9495301B-9829-4F85-9DCE-61A4707944A7}" type="pres">
      <dgm:prSet presAssocID="{230DC8DA-1E93-4952-90A4-8568B2A3C0E0}" presName="iconBgRect" presStyleLbl="bgShp" presStyleIdx="1" presStyleCnt="4"/>
      <dgm:spPr>
        <a:prstGeom prst="round2DiagRect">
          <a:avLst>
            <a:gd name="adj1" fmla="val 29727"/>
            <a:gd name="adj2" fmla="val 0"/>
          </a:avLst>
        </a:prstGeom>
      </dgm:spPr>
    </dgm:pt>
    <dgm:pt modelId="{A9496214-641D-4951-802E-B5360F119D3F}" type="pres">
      <dgm:prSet presAssocID="{230DC8DA-1E93-4952-90A4-8568B2A3C0E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Love Letter"/>
        </a:ext>
      </dgm:extLst>
    </dgm:pt>
    <dgm:pt modelId="{C6E29B84-E393-440A-A92C-C3A4B76F2855}" type="pres">
      <dgm:prSet presAssocID="{230DC8DA-1E93-4952-90A4-8568B2A3C0E0}" presName="spaceRect" presStyleCnt="0"/>
      <dgm:spPr/>
    </dgm:pt>
    <dgm:pt modelId="{DF1DC188-3B6B-4466-93CF-461FC5ED6F7F}" type="pres">
      <dgm:prSet presAssocID="{230DC8DA-1E93-4952-90A4-8568B2A3C0E0}" presName="textRect" presStyleLbl="revTx" presStyleIdx="1" presStyleCnt="4">
        <dgm:presLayoutVars>
          <dgm:chMax val="1"/>
          <dgm:chPref val="1"/>
        </dgm:presLayoutVars>
      </dgm:prSet>
      <dgm:spPr/>
      <dgm:t>
        <a:bodyPr/>
        <a:lstStyle/>
        <a:p>
          <a:endParaRPr lang="nb-NO"/>
        </a:p>
      </dgm:t>
    </dgm:pt>
    <dgm:pt modelId="{C33B3BE9-9374-4835-AE00-181863A6709B}" type="pres">
      <dgm:prSet presAssocID="{E1260A5D-482E-4721-95CC-9801E6145F8B}" presName="sibTrans" presStyleCnt="0"/>
      <dgm:spPr/>
    </dgm:pt>
    <dgm:pt modelId="{D7DFE30B-03F2-468D-B44F-0422755878A4}" type="pres">
      <dgm:prSet presAssocID="{D85358D2-9F8E-4F4F-8171-AF53DCB3E8B6}" presName="compNode" presStyleCnt="0"/>
      <dgm:spPr/>
    </dgm:pt>
    <dgm:pt modelId="{35B9FED8-17B5-4053-90DC-148F3465F63D}" type="pres">
      <dgm:prSet presAssocID="{D85358D2-9F8E-4F4F-8171-AF53DCB3E8B6}" presName="iconBgRect" presStyleLbl="bgShp" presStyleIdx="2" presStyleCnt="4"/>
      <dgm:spPr>
        <a:prstGeom prst="round2DiagRect">
          <a:avLst>
            <a:gd name="adj1" fmla="val 29727"/>
            <a:gd name="adj2" fmla="val 0"/>
          </a:avLst>
        </a:prstGeom>
      </dgm:spPr>
    </dgm:pt>
    <dgm:pt modelId="{64586117-790B-4469-93D0-BDB4FD9ADD5B}" type="pres">
      <dgm:prSet presAssocID="{D85358D2-9F8E-4F4F-8171-AF53DCB3E8B6}" presName="iconRect" presStyleLbl="node1" presStyleIdx="2" presStyleCnt="4"/>
      <dgm:spPr>
        <a:blipFill>
          <a:blip xmlns:r="http://schemas.openxmlformats.org/officeDocument/2006/relationships" r:embed="rId5">
            <a:lum bright="70000" contrast="-70000"/>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a:blipFill>
        <a:ln>
          <a:noFill/>
        </a:ln>
      </dgm:spPr>
      <dgm:extLst>
        <a:ext uri="{E40237B7-FDA0-4F09-8148-C483321AD2D9}">
          <dgm14:cNvPr xmlns:dgm14="http://schemas.microsoft.com/office/drawing/2010/diagram" id="0" name="" descr="Fotball"/>
        </a:ext>
      </dgm:extLst>
    </dgm:pt>
    <dgm:pt modelId="{A472A03F-935A-4DB5-AFAF-46AB51206D88}" type="pres">
      <dgm:prSet presAssocID="{D85358D2-9F8E-4F4F-8171-AF53DCB3E8B6}" presName="spaceRect" presStyleCnt="0"/>
      <dgm:spPr/>
    </dgm:pt>
    <dgm:pt modelId="{B5DC214E-B347-4435-9719-043F8C9CBD01}" type="pres">
      <dgm:prSet presAssocID="{D85358D2-9F8E-4F4F-8171-AF53DCB3E8B6}" presName="textRect" presStyleLbl="revTx" presStyleIdx="2" presStyleCnt="4">
        <dgm:presLayoutVars>
          <dgm:chMax val="1"/>
          <dgm:chPref val="1"/>
        </dgm:presLayoutVars>
      </dgm:prSet>
      <dgm:spPr/>
      <dgm:t>
        <a:bodyPr/>
        <a:lstStyle/>
        <a:p>
          <a:endParaRPr lang="nb-NO"/>
        </a:p>
      </dgm:t>
    </dgm:pt>
    <dgm:pt modelId="{6DDE0B25-D334-4DF0-8347-0EDA9768B7F9}" type="pres">
      <dgm:prSet presAssocID="{BFB1F96B-07A5-40C6-B7FD-2F877F16B80D}" presName="sibTrans" presStyleCnt="0"/>
      <dgm:spPr/>
    </dgm:pt>
    <dgm:pt modelId="{501C1678-29E8-4CFE-8919-10F06F90A2B5}" type="pres">
      <dgm:prSet presAssocID="{C9E8EF58-5E0E-4C2F-8AA3-5B21815803B5}" presName="compNode" presStyleCnt="0"/>
      <dgm:spPr/>
    </dgm:pt>
    <dgm:pt modelId="{9256AB68-CDDA-4173-8E86-175F3F761EC7}" type="pres">
      <dgm:prSet presAssocID="{C9E8EF58-5E0E-4C2F-8AA3-5B21815803B5}" presName="iconBgRect" presStyleLbl="bgShp" presStyleIdx="3" presStyleCnt="4"/>
      <dgm:spPr>
        <a:prstGeom prst="round2DiagRect">
          <a:avLst>
            <a:gd name="adj1" fmla="val 29727"/>
            <a:gd name="adj2" fmla="val 0"/>
          </a:avLst>
        </a:prstGeom>
      </dgm:spPr>
    </dgm:pt>
    <dgm:pt modelId="{0703D755-D8C2-42B7-BD1C-3408FD4385DD}" type="pres">
      <dgm:prSet presAssocID="{C9E8EF58-5E0E-4C2F-8AA3-5B21815803B5}" presName="iconRect" presStyleLbl="node1" presStyleIdx="3" presStyleCnt="4"/>
      <dgm:spPr>
        <a:blipFill>
          <a:blip xmlns:r="http://schemas.openxmlformats.org/officeDocument/2006/relationships" r:embed="rId7">
            <a:alphaModFix/>
            <a:lum bright="70000" contrast="-70000"/>
            <a:extLst>
              <a:ext uri="{96DAC541-7B7A-43D3-8B79-37D633B846F1}">
                <asvg:svgBlip xmlns:asvg="http://schemas.microsoft.com/office/drawing/2016/SVG/main" xmlns="" r:embed="rId8"/>
              </a:ext>
            </a:extLst>
          </a:blip>
          <a:srcRect/>
          <a:stretch>
            <a:fillRect/>
          </a:stretch>
        </a:blipFill>
        <a:ln>
          <a:noFill/>
        </a:ln>
      </dgm:spPr>
      <dgm:extLst>
        <a:ext uri="{E40237B7-FDA0-4F09-8148-C483321AD2D9}">
          <dgm14:cNvPr xmlns:dgm14="http://schemas.microsoft.com/office/drawing/2010/diagram" id="0" name="" descr="Tilkoblinger"/>
        </a:ext>
      </dgm:extLst>
    </dgm:pt>
    <dgm:pt modelId="{12CC6C85-BEBA-4A4C-9ECF-08AED43D3726}" type="pres">
      <dgm:prSet presAssocID="{C9E8EF58-5E0E-4C2F-8AA3-5B21815803B5}" presName="spaceRect" presStyleCnt="0"/>
      <dgm:spPr/>
    </dgm:pt>
    <dgm:pt modelId="{350C23ED-B356-4D1A-B25B-37A2878AEE95}" type="pres">
      <dgm:prSet presAssocID="{C9E8EF58-5E0E-4C2F-8AA3-5B21815803B5}" presName="textRect" presStyleLbl="revTx" presStyleIdx="3" presStyleCnt="4">
        <dgm:presLayoutVars>
          <dgm:chMax val="1"/>
          <dgm:chPref val="1"/>
        </dgm:presLayoutVars>
      </dgm:prSet>
      <dgm:spPr/>
      <dgm:t>
        <a:bodyPr/>
        <a:lstStyle/>
        <a:p>
          <a:endParaRPr lang="nb-NO"/>
        </a:p>
      </dgm:t>
    </dgm:pt>
  </dgm:ptLst>
  <dgm:cxnLst>
    <dgm:cxn modelId="{8C24ACF7-609D-4971-9B44-DF0B03BBE610}" type="presOf" srcId="{D85358D2-9F8E-4F4F-8171-AF53DCB3E8B6}" destId="{B5DC214E-B347-4435-9719-043F8C9CBD01}" srcOrd="0" destOrd="0" presId="urn:microsoft.com/office/officeart/2018/5/layout/IconLeafLabelList"/>
    <dgm:cxn modelId="{E9FB9250-AEF7-453B-A664-0DDD9CC4D947}" srcId="{DE1E9020-F611-4292-ACF2-514E6AFBC68F}" destId="{C9E8EF58-5E0E-4C2F-8AA3-5B21815803B5}" srcOrd="3" destOrd="0" parTransId="{36B96698-8945-42B0-9F52-EB4AF0FDF4CF}" sibTransId="{C81166A4-F9EC-478A-A192-C8C5C574281C}"/>
    <dgm:cxn modelId="{A977CD55-F549-4032-8A76-834E4A9C1F59}" type="presOf" srcId="{DE1E9020-F611-4292-ACF2-514E6AFBC68F}" destId="{EB0E73D1-5417-405F-904B-A3CF159604B1}" srcOrd="0" destOrd="0" presId="urn:microsoft.com/office/officeart/2018/5/layout/IconLeafLabelList"/>
    <dgm:cxn modelId="{CA951881-A539-46AF-B2B8-2D11ECD76ADE}" type="presOf" srcId="{230DC8DA-1E93-4952-90A4-8568B2A3C0E0}" destId="{DF1DC188-3B6B-4466-93CF-461FC5ED6F7F}" srcOrd="0" destOrd="0" presId="urn:microsoft.com/office/officeart/2018/5/layout/IconLeafLabelList"/>
    <dgm:cxn modelId="{AFAB91CE-76BC-4D58-8E99-2DBDD2D1D5D4}" srcId="{DE1E9020-F611-4292-ACF2-514E6AFBC68F}" destId="{230DC8DA-1E93-4952-90A4-8568B2A3C0E0}" srcOrd="1" destOrd="0" parTransId="{F83EE70B-0E4C-46E0-BEA2-75F03A0F95DE}" sibTransId="{E1260A5D-482E-4721-95CC-9801E6145F8B}"/>
    <dgm:cxn modelId="{44A57DC8-4844-4F0E-9501-A9A8588F3CC1}" type="presOf" srcId="{C9E8EF58-5E0E-4C2F-8AA3-5B21815803B5}" destId="{350C23ED-B356-4D1A-B25B-37A2878AEE95}" srcOrd="0" destOrd="0" presId="urn:microsoft.com/office/officeart/2018/5/layout/IconLeafLabelList"/>
    <dgm:cxn modelId="{66619E29-1F2C-48B7-8504-2E31F594181A}" type="presOf" srcId="{51EDF768-50D4-4C88-9745-8557C7C06EA1}" destId="{D1EF5BAD-E64B-40E4-82DA-AC1D7BC8DFEE}" srcOrd="0" destOrd="0" presId="urn:microsoft.com/office/officeart/2018/5/layout/IconLeafLabelList"/>
    <dgm:cxn modelId="{A0982A8B-0CAF-4638-82DC-242D0C5947D0}" srcId="{DE1E9020-F611-4292-ACF2-514E6AFBC68F}" destId="{D85358D2-9F8E-4F4F-8171-AF53DCB3E8B6}" srcOrd="2" destOrd="0" parTransId="{31DAE3E9-F52E-4771-9842-B18A39C4E652}" sibTransId="{BFB1F96B-07A5-40C6-B7FD-2F877F16B80D}"/>
    <dgm:cxn modelId="{072E495B-022C-438A-A671-89BBD0316634}" srcId="{DE1E9020-F611-4292-ACF2-514E6AFBC68F}" destId="{51EDF768-50D4-4C88-9745-8557C7C06EA1}" srcOrd="0" destOrd="0" parTransId="{3E850CF3-C60B-435B-8002-085F16FEEB9E}" sibTransId="{EF8BDDFC-F64E-459A-BF9F-A23BC9C3793A}"/>
    <dgm:cxn modelId="{C172E05E-E4EB-46AC-B8B8-D01DDDD2097B}" type="presParOf" srcId="{EB0E73D1-5417-405F-904B-A3CF159604B1}" destId="{092F6904-0C87-45A2-BE6F-71052FAE9076}" srcOrd="0" destOrd="0" presId="urn:microsoft.com/office/officeart/2018/5/layout/IconLeafLabelList"/>
    <dgm:cxn modelId="{E0485C07-7A32-42D2-BFF6-79077A5ABBBE}" type="presParOf" srcId="{092F6904-0C87-45A2-BE6F-71052FAE9076}" destId="{E210DA42-0C1D-4FF2-8EF5-736A4DA209C4}" srcOrd="0" destOrd="0" presId="urn:microsoft.com/office/officeart/2018/5/layout/IconLeafLabelList"/>
    <dgm:cxn modelId="{C14FF70F-7579-4120-9828-97250C02AD8C}" type="presParOf" srcId="{092F6904-0C87-45A2-BE6F-71052FAE9076}" destId="{E4AE355C-17CD-4DF3-8475-E38762B51F72}" srcOrd="1" destOrd="0" presId="urn:microsoft.com/office/officeart/2018/5/layout/IconLeafLabelList"/>
    <dgm:cxn modelId="{CB145649-3274-4A0A-BC11-6E8A4EADAEE6}" type="presParOf" srcId="{092F6904-0C87-45A2-BE6F-71052FAE9076}" destId="{F85A8920-3876-4504-9119-A76504762ED5}" srcOrd="2" destOrd="0" presId="urn:microsoft.com/office/officeart/2018/5/layout/IconLeafLabelList"/>
    <dgm:cxn modelId="{B36C101B-F2F0-475C-B7FB-516BCEAC61A5}" type="presParOf" srcId="{092F6904-0C87-45A2-BE6F-71052FAE9076}" destId="{D1EF5BAD-E64B-40E4-82DA-AC1D7BC8DFEE}" srcOrd="3" destOrd="0" presId="urn:microsoft.com/office/officeart/2018/5/layout/IconLeafLabelList"/>
    <dgm:cxn modelId="{1A8CAA7F-AC75-4350-AA32-A81F0B4364A2}" type="presParOf" srcId="{EB0E73D1-5417-405F-904B-A3CF159604B1}" destId="{F7D3B386-6E23-42F7-B5AE-AB8580C0A3B0}" srcOrd="1" destOrd="0" presId="urn:microsoft.com/office/officeart/2018/5/layout/IconLeafLabelList"/>
    <dgm:cxn modelId="{6883C026-E97D-4B3B-BAFD-014E4B5C38FE}" type="presParOf" srcId="{EB0E73D1-5417-405F-904B-A3CF159604B1}" destId="{3FF88C69-3826-4AD2-B8C5-9EE9D927B55E}" srcOrd="2" destOrd="0" presId="urn:microsoft.com/office/officeart/2018/5/layout/IconLeafLabelList"/>
    <dgm:cxn modelId="{0D0B0CA1-DC91-4208-BEFF-2DE9DA42B589}" type="presParOf" srcId="{3FF88C69-3826-4AD2-B8C5-9EE9D927B55E}" destId="{9495301B-9829-4F85-9DCE-61A4707944A7}" srcOrd="0" destOrd="0" presId="urn:microsoft.com/office/officeart/2018/5/layout/IconLeafLabelList"/>
    <dgm:cxn modelId="{13A6D38B-7026-4272-85C4-6FC12675F538}" type="presParOf" srcId="{3FF88C69-3826-4AD2-B8C5-9EE9D927B55E}" destId="{A9496214-641D-4951-802E-B5360F119D3F}" srcOrd="1" destOrd="0" presId="urn:microsoft.com/office/officeart/2018/5/layout/IconLeafLabelList"/>
    <dgm:cxn modelId="{CF4C614D-F10B-42C4-BF0F-EC3AB3593935}" type="presParOf" srcId="{3FF88C69-3826-4AD2-B8C5-9EE9D927B55E}" destId="{C6E29B84-E393-440A-A92C-C3A4B76F2855}" srcOrd="2" destOrd="0" presId="urn:microsoft.com/office/officeart/2018/5/layout/IconLeafLabelList"/>
    <dgm:cxn modelId="{8F1BA2E8-7641-4083-9C62-2C9F90417203}" type="presParOf" srcId="{3FF88C69-3826-4AD2-B8C5-9EE9D927B55E}" destId="{DF1DC188-3B6B-4466-93CF-461FC5ED6F7F}" srcOrd="3" destOrd="0" presId="urn:microsoft.com/office/officeart/2018/5/layout/IconLeafLabelList"/>
    <dgm:cxn modelId="{8DB539BF-16E9-458E-800F-D23030671854}" type="presParOf" srcId="{EB0E73D1-5417-405F-904B-A3CF159604B1}" destId="{C33B3BE9-9374-4835-AE00-181863A6709B}" srcOrd="3" destOrd="0" presId="urn:microsoft.com/office/officeart/2018/5/layout/IconLeafLabelList"/>
    <dgm:cxn modelId="{1DC11056-77F6-433D-B894-F9EFE0E02BE6}" type="presParOf" srcId="{EB0E73D1-5417-405F-904B-A3CF159604B1}" destId="{D7DFE30B-03F2-468D-B44F-0422755878A4}" srcOrd="4" destOrd="0" presId="urn:microsoft.com/office/officeart/2018/5/layout/IconLeafLabelList"/>
    <dgm:cxn modelId="{33B8AC1C-69B4-4B2D-A055-4312B09A6671}" type="presParOf" srcId="{D7DFE30B-03F2-468D-B44F-0422755878A4}" destId="{35B9FED8-17B5-4053-90DC-148F3465F63D}" srcOrd="0" destOrd="0" presId="urn:microsoft.com/office/officeart/2018/5/layout/IconLeafLabelList"/>
    <dgm:cxn modelId="{2D939DC2-E38E-4395-B97A-B47F26AFD7F7}" type="presParOf" srcId="{D7DFE30B-03F2-468D-B44F-0422755878A4}" destId="{64586117-790B-4469-93D0-BDB4FD9ADD5B}" srcOrd="1" destOrd="0" presId="urn:microsoft.com/office/officeart/2018/5/layout/IconLeafLabelList"/>
    <dgm:cxn modelId="{888FF6D3-9F49-46A9-9C6B-2444C1CB1D4F}" type="presParOf" srcId="{D7DFE30B-03F2-468D-B44F-0422755878A4}" destId="{A472A03F-935A-4DB5-AFAF-46AB51206D88}" srcOrd="2" destOrd="0" presId="urn:microsoft.com/office/officeart/2018/5/layout/IconLeafLabelList"/>
    <dgm:cxn modelId="{935824E1-65ED-47C1-AD65-6C7096972FBC}" type="presParOf" srcId="{D7DFE30B-03F2-468D-B44F-0422755878A4}" destId="{B5DC214E-B347-4435-9719-043F8C9CBD01}" srcOrd="3" destOrd="0" presId="urn:microsoft.com/office/officeart/2018/5/layout/IconLeafLabelList"/>
    <dgm:cxn modelId="{5E5A2EF3-166C-485B-AE3E-0EB1CEF747A8}" type="presParOf" srcId="{EB0E73D1-5417-405F-904B-A3CF159604B1}" destId="{6DDE0B25-D334-4DF0-8347-0EDA9768B7F9}" srcOrd="5" destOrd="0" presId="urn:microsoft.com/office/officeart/2018/5/layout/IconLeafLabelList"/>
    <dgm:cxn modelId="{1011EC9E-9C51-484A-BFD0-872CD80FB088}" type="presParOf" srcId="{EB0E73D1-5417-405F-904B-A3CF159604B1}" destId="{501C1678-29E8-4CFE-8919-10F06F90A2B5}" srcOrd="6" destOrd="0" presId="urn:microsoft.com/office/officeart/2018/5/layout/IconLeafLabelList"/>
    <dgm:cxn modelId="{8CAA2BEF-CA09-44B0-B648-3A1468C1CCA1}" type="presParOf" srcId="{501C1678-29E8-4CFE-8919-10F06F90A2B5}" destId="{9256AB68-CDDA-4173-8E86-175F3F761EC7}" srcOrd="0" destOrd="0" presId="urn:microsoft.com/office/officeart/2018/5/layout/IconLeafLabelList"/>
    <dgm:cxn modelId="{95187DD1-178D-4820-9407-5E1C26D75706}" type="presParOf" srcId="{501C1678-29E8-4CFE-8919-10F06F90A2B5}" destId="{0703D755-D8C2-42B7-BD1C-3408FD4385DD}" srcOrd="1" destOrd="0" presId="urn:microsoft.com/office/officeart/2018/5/layout/IconLeafLabelList"/>
    <dgm:cxn modelId="{DF91EAA3-2ED1-483F-9CE8-B7508456203E}" type="presParOf" srcId="{501C1678-29E8-4CFE-8919-10F06F90A2B5}" destId="{12CC6C85-BEBA-4A4C-9ECF-08AED43D3726}" srcOrd="2" destOrd="0" presId="urn:microsoft.com/office/officeart/2018/5/layout/IconLeafLabelList"/>
    <dgm:cxn modelId="{128BF65A-D800-4145-BDBE-4DA87DEE91C9}" type="presParOf" srcId="{501C1678-29E8-4CFE-8919-10F06F90A2B5}" destId="{350C23ED-B356-4D1A-B25B-37A2878AEE95}"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17EFCD2-8F1A-48CE-8F75-BAB4CFF70533}"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32034559-119F-4563-8E0D-5F8211DDC28F}">
      <dgm:prSet/>
      <dgm:spPr/>
      <dgm:t>
        <a:bodyPr/>
        <a:lstStyle/>
        <a:p>
          <a:r>
            <a:rPr lang="nb-NO" dirty="0"/>
            <a:t>Lufta inne skal være frisk og behagelig</a:t>
          </a:r>
          <a:endParaRPr lang="en-US" dirty="0"/>
        </a:p>
      </dgm:t>
    </dgm:pt>
    <dgm:pt modelId="{3FF704DF-0E9D-49D2-92A2-8F4E936CFC9A}" type="parTrans" cxnId="{A06677B6-0908-4C8B-B1FF-7D970FD67E13}">
      <dgm:prSet/>
      <dgm:spPr/>
      <dgm:t>
        <a:bodyPr/>
        <a:lstStyle/>
        <a:p>
          <a:endParaRPr lang="en-US"/>
        </a:p>
      </dgm:t>
    </dgm:pt>
    <dgm:pt modelId="{5C666711-7A8E-4E54-B118-75D573F6AB86}" type="sibTrans" cxnId="{A06677B6-0908-4C8B-B1FF-7D970FD67E13}">
      <dgm:prSet/>
      <dgm:spPr/>
      <dgm:t>
        <a:bodyPr/>
        <a:lstStyle/>
        <a:p>
          <a:endParaRPr lang="en-US"/>
        </a:p>
      </dgm:t>
    </dgm:pt>
    <dgm:pt modelId="{DBE60477-4904-44F7-8D48-F4361CCAC47C}">
      <dgm:prSet/>
      <dgm:spPr/>
      <dgm:t>
        <a:bodyPr/>
        <a:lstStyle/>
        <a:p>
          <a:r>
            <a:rPr lang="nb-NO"/>
            <a:t>Temperaturen bør ligge mellom 20–24 °C om vinteren og 23–26 °C om sommeren</a:t>
          </a:r>
          <a:endParaRPr lang="en-US"/>
        </a:p>
      </dgm:t>
    </dgm:pt>
    <dgm:pt modelId="{DF66443E-5109-4C23-981B-6E9006A001EB}" type="parTrans" cxnId="{861861C7-7D6D-44F8-923E-EAF183687A78}">
      <dgm:prSet/>
      <dgm:spPr/>
      <dgm:t>
        <a:bodyPr/>
        <a:lstStyle/>
        <a:p>
          <a:endParaRPr lang="en-US"/>
        </a:p>
      </dgm:t>
    </dgm:pt>
    <dgm:pt modelId="{EBAF680C-8A1E-4F9D-AD16-89C089894EDF}" type="sibTrans" cxnId="{861861C7-7D6D-44F8-923E-EAF183687A78}">
      <dgm:prSet/>
      <dgm:spPr/>
      <dgm:t>
        <a:bodyPr/>
        <a:lstStyle/>
        <a:p>
          <a:endParaRPr lang="en-US"/>
        </a:p>
      </dgm:t>
    </dgm:pt>
    <dgm:pt modelId="{FC6BFE19-E222-4717-867F-90DCF17055D1}">
      <dgm:prSet/>
      <dgm:spPr/>
      <dgm:t>
        <a:bodyPr/>
        <a:lstStyle/>
        <a:p>
          <a:r>
            <a:rPr lang="nb-NO"/>
            <a:t>Det bør ikke være for mye CO2 i lufta (over 1000 ppm)</a:t>
          </a:r>
          <a:endParaRPr lang="en-US"/>
        </a:p>
      </dgm:t>
    </dgm:pt>
    <dgm:pt modelId="{F45BB63D-3F69-4020-8072-E10D6D7A3C39}" type="parTrans" cxnId="{24BC1B9B-8E94-4840-8A52-FE6705E97A74}">
      <dgm:prSet/>
      <dgm:spPr/>
      <dgm:t>
        <a:bodyPr/>
        <a:lstStyle/>
        <a:p>
          <a:endParaRPr lang="en-US"/>
        </a:p>
      </dgm:t>
    </dgm:pt>
    <dgm:pt modelId="{8D92B420-4884-4849-8118-A8CD81BBC54A}" type="sibTrans" cxnId="{24BC1B9B-8E94-4840-8A52-FE6705E97A74}">
      <dgm:prSet/>
      <dgm:spPr/>
      <dgm:t>
        <a:bodyPr/>
        <a:lstStyle/>
        <a:p>
          <a:endParaRPr lang="en-US"/>
        </a:p>
      </dgm:t>
    </dgm:pt>
    <dgm:pt modelId="{0DE0B015-2A04-4E97-9DFB-8445FD79D87F}">
      <dgm:prSet/>
      <dgm:spPr/>
      <dgm:t>
        <a:bodyPr/>
        <a:lstStyle/>
        <a:p>
          <a:r>
            <a:rPr lang="nb-NO"/>
            <a:t>Det skal være godt lys over pulten din, minst 300 lux</a:t>
          </a:r>
          <a:endParaRPr lang="en-US"/>
        </a:p>
      </dgm:t>
    </dgm:pt>
    <dgm:pt modelId="{CD1A1B7E-2950-48AC-9F57-29D004FC69F6}" type="parTrans" cxnId="{8C19777F-244F-46C1-A8C3-32DB06AF2CD3}">
      <dgm:prSet/>
      <dgm:spPr/>
      <dgm:t>
        <a:bodyPr/>
        <a:lstStyle/>
        <a:p>
          <a:endParaRPr lang="en-US"/>
        </a:p>
      </dgm:t>
    </dgm:pt>
    <dgm:pt modelId="{026039AE-2E9D-413E-BA0A-F7B2C0C64691}" type="sibTrans" cxnId="{8C19777F-244F-46C1-A8C3-32DB06AF2CD3}">
      <dgm:prSet/>
      <dgm:spPr/>
      <dgm:t>
        <a:bodyPr/>
        <a:lstStyle/>
        <a:p>
          <a:endParaRPr lang="en-US"/>
        </a:p>
      </dgm:t>
    </dgm:pt>
    <dgm:pt modelId="{22D15AF5-F8B4-4BCD-A784-56F260092B49}" type="pres">
      <dgm:prSet presAssocID="{417EFCD2-8F1A-48CE-8F75-BAB4CFF70533}" presName="hierChild1" presStyleCnt="0">
        <dgm:presLayoutVars>
          <dgm:chPref val="1"/>
          <dgm:dir/>
          <dgm:animOne val="branch"/>
          <dgm:animLvl val="lvl"/>
          <dgm:resizeHandles/>
        </dgm:presLayoutVars>
      </dgm:prSet>
      <dgm:spPr/>
      <dgm:t>
        <a:bodyPr/>
        <a:lstStyle/>
        <a:p>
          <a:endParaRPr lang="nb-NO"/>
        </a:p>
      </dgm:t>
    </dgm:pt>
    <dgm:pt modelId="{2F8D6BE0-1169-43BB-BA1D-96E3481341EC}" type="pres">
      <dgm:prSet presAssocID="{32034559-119F-4563-8E0D-5F8211DDC28F}" presName="hierRoot1" presStyleCnt="0"/>
      <dgm:spPr/>
    </dgm:pt>
    <dgm:pt modelId="{0AB37C75-AF1F-4B7B-8265-2847EDF56E9F}" type="pres">
      <dgm:prSet presAssocID="{32034559-119F-4563-8E0D-5F8211DDC28F}" presName="composite" presStyleCnt="0"/>
      <dgm:spPr/>
    </dgm:pt>
    <dgm:pt modelId="{3D230012-0FE9-491C-9A3B-9062B0EF8BE1}" type="pres">
      <dgm:prSet presAssocID="{32034559-119F-4563-8E0D-5F8211DDC28F}" presName="background" presStyleLbl="node0" presStyleIdx="0" presStyleCnt="4"/>
      <dgm:spPr/>
    </dgm:pt>
    <dgm:pt modelId="{E5EE2AD3-6176-42FF-A38B-98833E5F7DFA}" type="pres">
      <dgm:prSet presAssocID="{32034559-119F-4563-8E0D-5F8211DDC28F}" presName="text" presStyleLbl="fgAcc0" presStyleIdx="0" presStyleCnt="4">
        <dgm:presLayoutVars>
          <dgm:chPref val="3"/>
        </dgm:presLayoutVars>
      </dgm:prSet>
      <dgm:spPr/>
      <dgm:t>
        <a:bodyPr/>
        <a:lstStyle/>
        <a:p>
          <a:endParaRPr lang="nb-NO"/>
        </a:p>
      </dgm:t>
    </dgm:pt>
    <dgm:pt modelId="{F622CB4E-E1B9-414E-B2FF-13CB564200B8}" type="pres">
      <dgm:prSet presAssocID="{32034559-119F-4563-8E0D-5F8211DDC28F}" presName="hierChild2" presStyleCnt="0"/>
      <dgm:spPr/>
    </dgm:pt>
    <dgm:pt modelId="{4152EBC4-F069-4AD0-BC2F-29F688610685}" type="pres">
      <dgm:prSet presAssocID="{DBE60477-4904-44F7-8D48-F4361CCAC47C}" presName="hierRoot1" presStyleCnt="0"/>
      <dgm:spPr/>
    </dgm:pt>
    <dgm:pt modelId="{1FC8A576-DEF8-450E-BC25-33602DB46D2B}" type="pres">
      <dgm:prSet presAssocID="{DBE60477-4904-44F7-8D48-F4361CCAC47C}" presName="composite" presStyleCnt="0"/>
      <dgm:spPr/>
    </dgm:pt>
    <dgm:pt modelId="{85A279D0-049B-49BB-BB83-AE5A87D387D5}" type="pres">
      <dgm:prSet presAssocID="{DBE60477-4904-44F7-8D48-F4361CCAC47C}" presName="background" presStyleLbl="node0" presStyleIdx="1" presStyleCnt="4"/>
      <dgm:spPr/>
    </dgm:pt>
    <dgm:pt modelId="{AAAF9B23-645C-4218-A62C-3A37EAD155C2}" type="pres">
      <dgm:prSet presAssocID="{DBE60477-4904-44F7-8D48-F4361CCAC47C}" presName="text" presStyleLbl="fgAcc0" presStyleIdx="1" presStyleCnt="4">
        <dgm:presLayoutVars>
          <dgm:chPref val="3"/>
        </dgm:presLayoutVars>
      </dgm:prSet>
      <dgm:spPr/>
      <dgm:t>
        <a:bodyPr/>
        <a:lstStyle/>
        <a:p>
          <a:endParaRPr lang="nb-NO"/>
        </a:p>
      </dgm:t>
    </dgm:pt>
    <dgm:pt modelId="{1500614B-0A7B-4B4D-8652-010719428271}" type="pres">
      <dgm:prSet presAssocID="{DBE60477-4904-44F7-8D48-F4361CCAC47C}" presName="hierChild2" presStyleCnt="0"/>
      <dgm:spPr/>
    </dgm:pt>
    <dgm:pt modelId="{19C47FB7-3F38-4999-9890-752CF2AC2057}" type="pres">
      <dgm:prSet presAssocID="{FC6BFE19-E222-4717-867F-90DCF17055D1}" presName="hierRoot1" presStyleCnt="0"/>
      <dgm:spPr/>
    </dgm:pt>
    <dgm:pt modelId="{6EE49C3D-661B-41FE-8DE5-AECFDBF427A7}" type="pres">
      <dgm:prSet presAssocID="{FC6BFE19-E222-4717-867F-90DCF17055D1}" presName="composite" presStyleCnt="0"/>
      <dgm:spPr/>
    </dgm:pt>
    <dgm:pt modelId="{5119CE67-FF7D-4A76-95A2-5E6E3FB66547}" type="pres">
      <dgm:prSet presAssocID="{FC6BFE19-E222-4717-867F-90DCF17055D1}" presName="background" presStyleLbl="node0" presStyleIdx="2" presStyleCnt="4"/>
      <dgm:spPr/>
    </dgm:pt>
    <dgm:pt modelId="{954F8DA5-1A83-4302-A63A-545D06CD5833}" type="pres">
      <dgm:prSet presAssocID="{FC6BFE19-E222-4717-867F-90DCF17055D1}" presName="text" presStyleLbl="fgAcc0" presStyleIdx="2" presStyleCnt="4">
        <dgm:presLayoutVars>
          <dgm:chPref val="3"/>
        </dgm:presLayoutVars>
      </dgm:prSet>
      <dgm:spPr/>
      <dgm:t>
        <a:bodyPr/>
        <a:lstStyle/>
        <a:p>
          <a:endParaRPr lang="nb-NO"/>
        </a:p>
      </dgm:t>
    </dgm:pt>
    <dgm:pt modelId="{AC1FDD0E-2452-416B-A42B-9292C5E7C9F4}" type="pres">
      <dgm:prSet presAssocID="{FC6BFE19-E222-4717-867F-90DCF17055D1}" presName="hierChild2" presStyleCnt="0"/>
      <dgm:spPr/>
    </dgm:pt>
    <dgm:pt modelId="{5AAAE8A6-D002-40B3-858E-55C1A2912236}" type="pres">
      <dgm:prSet presAssocID="{0DE0B015-2A04-4E97-9DFB-8445FD79D87F}" presName="hierRoot1" presStyleCnt="0"/>
      <dgm:spPr/>
    </dgm:pt>
    <dgm:pt modelId="{B543F026-B4ED-4422-B898-592667891899}" type="pres">
      <dgm:prSet presAssocID="{0DE0B015-2A04-4E97-9DFB-8445FD79D87F}" presName="composite" presStyleCnt="0"/>
      <dgm:spPr/>
    </dgm:pt>
    <dgm:pt modelId="{2F963BF1-F0C5-451A-ABDA-E18D78670B42}" type="pres">
      <dgm:prSet presAssocID="{0DE0B015-2A04-4E97-9DFB-8445FD79D87F}" presName="background" presStyleLbl="node0" presStyleIdx="3" presStyleCnt="4"/>
      <dgm:spPr/>
    </dgm:pt>
    <dgm:pt modelId="{E2D11176-292B-4B99-BC65-B697EB9EE055}" type="pres">
      <dgm:prSet presAssocID="{0DE0B015-2A04-4E97-9DFB-8445FD79D87F}" presName="text" presStyleLbl="fgAcc0" presStyleIdx="3" presStyleCnt="4">
        <dgm:presLayoutVars>
          <dgm:chPref val="3"/>
        </dgm:presLayoutVars>
      </dgm:prSet>
      <dgm:spPr/>
      <dgm:t>
        <a:bodyPr/>
        <a:lstStyle/>
        <a:p>
          <a:endParaRPr lang="nb-NO"/>
        </a:p>
      </dgm:t>
    </dgm:pt>
    <dgm:pt modelId="{6C04B2E1-E12B-46A8-9784-8ECBB2857ED7}" type="pres">
      <dgm:prSet presAssocID="{0DE0B015-2A04-4E97-9DFB-8445FD79D87F}" presName="hierChild2" presStyleCnt="0"/>
      <dgm:spPr/>
    </dgm:pt>
  </dgm:ptLst>
  <dgm:cxnLst>
    <dgm:cxn modelId="{500E0047-7478-49BF-91A9-B7B6B7584B65}" type="presOf" srcId="{32034559-119F-4563-8E0D-5F8211DDC28F}" destId="{E5EE2AD3-6176-42FF-A38B-98833E5F7DFA}" srcOrd="0" destOrd="0" presId="urn:microsoft.com/office/officeart/2005/8/layout/hierarchy1"/>
    <dgm:cxn modelId="{24BC1B9B-8E94-4840-8A52-FE6705E97A74}" srcId="{417EFCD2-8F1A-48CE-8F75-BAB4CFF70533}" destId="{FC6BFE19-E222-4717-867F-90DCF17055D1}" srcOrd="2" destOrd="0" parTransId="{F45BB63D-3F69-4020-8072-E10D6D7A3C39}" sibTransId="{8D92B420-4884-4849-8118-A8CD81BBC54A}"/>
    <dgm:cxn modelId="{89E0B239-EFD9-4B01-BB14-D19559F6E29C}" type="presOf" srcId="{FC6BFE19-E222-4717-867F-90DCF17055D1}" destId="{954F8DA5-1A83-4302-A63A-545D06CD5833}" srcOrd="0" destOrd="0" presId="urn:microsoft.com/office/officeart/2005/8/layout/hierarchy1"/>
    <dgm:cxn modelId="{A06677B6-0908-4C8B-B1FF-7D970FD67E13}" srcId="{417EFCD2-8F1A-48CE-8F75-BAB4CFF70533}" destId="{32034559-119F-4563-8E0D-5F8211DDC28F}" srcOrd="0" destOrd="0" parTransId="{3FF704DF-0E9D-49D2-92A2-8F4E936CFC9A}" sibTransId="{5C666711-7A8E-4E54-B118-75D573F6AB86}"/>
    <dgm:cxn modelId="{861861C7-7D6D-44F8-923E-EAF183687A78}" srcId="{417EFCD2-8F1A-48CE-8F75-BAB4CFF70533}" destId="{DBE60477-4904-44F7-8D48-F4361CCAC47C}" srcOrd="1" destOrd="0" parTransId="{DF66443E-5109-4C23-981B-6E9006A001EB}" sibTransId="{EBAF680C-8A1E-4F9D-AD16-89C089894EDF}"/>
    <dgm:cxn modelId="{037D8AF9-9436-4DFB-A5C4-0217165A02F7}" type="presOf" srcId="{417EFCD2-8F1A-48CE-8F75-BAB4CFF70533}" destId="{22D15AF5-F8B4-4BCD-A784-56F260092B49}" srcOrd="0" destOrd="0" presId="urn:microsoft.com/office/officeart/2005/8/layout/hierarchy1"/>
    <dgm:cxn modelId="{2635159E-9BDA-4488-BB3A-E17ADCDEE7A5}" type="presOf" srcId="{DBE60477-4904-44F7-8D48-F4361CCAC47C}" destId="{AAAF9B23-645C-4218-A62C-3A37EAD155C2}" srcOrd="0" destOrd="0" presId="urn:microsoft.com/office/officeart/2005/8/layout/hierarchy1"/>
    <dgm:cxn modelId="{8C19777F-244F-46C1-A8C3-32DB06AF2CD3}" srcId="{417EFCD2-8F1A-48CE-8F75-BAB4CFF70533}" destId="{0DE0B015-2A04-4E97-9DFB-8445FD79D87F}" srcOrd="3" destOrd="0" parTransId="{CD1A1B7E-2950-48AC-9F57-29D004FC69F6}" sibTransId="{026039AE-2E9D-413E-BA0A-F7B2C0C64691}"/>
    <dgm:cxn modelId="{2CB9BF21-91D8-4DBE-B832-292AE8179905}" type="presOf" srcId="{0DE0B015-2A04-4E97-9DFB-8445FD79D87F}" destId="{E2D11176-292B-4B99-BC65-B697EB9EE055}" srcOrd="0" destOrd="0" presId="urn:microsoft.com/office/officeart/2005/8/layout/hierarchy1"/>
    <dgm:cxn modelId="{768DDB8E-78C9-4279-8801-6EF6659FDEE3}" type="presParOf" srcId="{22D15AF5-F8B4-4BCD-A784-56F260092B49}" destId="{2F8D6BE0-1169-43BB-BA1D-96E3481341EC}" srcOrd="0" destOrd="0" presId="urn:microsoft.com/office/officeart/2005/8/layout/hierarchy1"/>
    <dgm:cxn modelId="{3E041607-70EB-4507-9C23-C01943396BCF}" type="presParOf" srcId="{2F8D6BE0-1169-43BB-BA1D-96E3481341EC}" destId="{0AB37C75-AF1F-4B7B-8265-2847EDF56E9F}" srcOrd="0" destOrd="0" presId="urn:microsoft.com/office/officeart/2005/8/layout/hierarchy1"/>
    <dgm:cxn modelId="{7FAE3D2D-9186-49AC-A4A0-21EC9E8EC72E}" type="presParOf" srcId="{0AB37C75-AF1F-4B7B-8265-2847EDF56E9F}" destId="{3D230012-0FE9-491C-9A3B-9062B0EF8BE1}" srcOrd="0" destOrd="0" presId="urn:microsoft.com/office/officeart/2005/8/layout/hierarchy1"/>
    <dgm:cxn modelId="{D2FFE00D-E415-4E32-B3B4-C7A3973CB172}" type="presParOf" srcId="{0AB37C75-AF1F-4B7B-8265-2847EDF56E9F}" destId="{E5EE2AD3-6176-42FF-A38B-98833E5F7DFA}" srcOrd="1" destOrd="0" presId="urn:microsoft.com/office/officeart/2005/8/layout/hierarchy1"/>
    <dgm:cxn modelId="{E159B8E4-0E59-408D-BBDC-A9388813953D}" type="presParOf" srcId="{2F8D6BE0-1169-43BB-BA1D-96E3481341EC}" destId="{F622CB4E-E1B9-414E-B2FF-13CB564200B8}" srcOrd="1" destOrd="0" presId="urn:microsoft.com/office/officeart/2005/8/layout/hierarchy1"/>
    <dgm:cxn modelId="{4E752A89-0D91-4DFD-ADAA-9AC82902BF78}" type="presParOf" srcId="{22D15AF5-F8B4-4BCD-A784-56F260092B49}" destId="{4152EBC4-F069-4AD0-BC2F-29F688610685}" srcOrd="1" destOrd="0" presId="urn:microsoft.com/office/officeart/2005/8/layout/hierarchy1"/>
    <dgm:cxn modelId="{9613E2B0-EC5D-4A1B-B8B7-F230F78311AE}" type="presParOf" srcId="{4152EBC4-F069-4AD0-BC2F-29F688610685}" destId="{1FC8A576-DEF8-450E-BC25-33602DB46D2B}" srcOrd="0" destOrd="0" presId="urn:microsoft.com/office/officeart/2005/8/layout/hierarchy1"/>
    <dgm:cxn modelId="{31E9FA73-56DC-4325-9710-F38EDD886875}" type="presParOf" srcId="{1FC8A576-DEF8-450E-BC25-33602DB46D2B}" destId="{85A279D0-049B-49BB-BB83-AE5A87D387D5}" srcOrd="0" destOrd="0" presId="urn:microsoft.com/office/officeart/2005/8/layout/hierarchy1"/>
    <dgm:cxn modelId="{800CFCE9-AFE5-4B10-84FF-6AD91DE19A44}" type="presParOf" srcId="{1FC8A576-DEF8-450E-BC25-33602DB46D2B}" destId="{AAAF9B23-645C-4218-A62C-3A37EAD155C2}" srcOrd="1" destOrd="0" presId="urn:microsoft.com/office/officeart/2005/8/layout/hierarchy1"/>
    <dgm:cxn modelId="{FF501156-2BCA-4D84-BFA9-2B6CE5206274}" type="presParOf" srcId="{4152EBC4-F069-4AD0-BC2F-29F688610685}" destId="{1500614B-0A7B-4B4D-8652-010719428271}" srcOrd="1" destOrd="0" presId="urn:microsoft.com/office/officeart/2005/8/layout/hierarchy1"/>
    <dgm:cxn modelId="{8D5C5BA4-5CA9-4EA7-81F2-4365167F048C}" type="presParOf" srcId="{22D15AF5-F8B4-4BCD-A784-56F260092B49}" destId="{19C47FB7-3F38-4999-9890-752CF2AC2057}" srcOrd="2" destOrd="0" presId="urn:microsoft.com/office/officeart/2005/8/layout/hierarchy1"/>
    <dgm:cxn modelId="{3E384E24-358F-4AD0-9696-A47E3DBCAE0F}" type="presParOf" srcId="{19C47FB7-3F38-4999-9890-752CF2AC2057}" destId="{6EE49C3D-661B-41FE-8DE5-AECFDBF427A7}" srcOrd="0" destOrd="0" presId="urn:microsoft.com/office/officeart/2005/8/layout/hierarchy1"/>
    <dgm:cxn modelId="{9C7F399D-D6F4-4BEA-908C-FEF37CF4A2B0}" type="presParOf" srcId="{6EE49C3D-661B-41FE-8DE5-AECFDBF427A7}" destId="{5119CE67-FF7D-4A76-95A2-5E6E3FB66547}" srcOrd="0" destOrd="0" presId="urn:microsoft.com/office/officeart/2005/8/layout/hierarchy1"/>
    <dgm:cxn modelId="{ACBDF6CD-3BC5-4F02-ABC1-582660BB0586}" type="presParOf" srcId="{6EE49C3D-661B-41FE-8DE5-AECFDBF427A7}" destId="{954F8DA5-1A83-4302-A63A-545D06CD5833}" srcOrd="1" destOrd="0" presId="urn:microsoft.com/office/officeart/2005/8/layout/hierarchy1"/>
    <dgm:cxn modelId="{FE539CE7-1CF0-4A3A-AD1F-FAF371A26C78}" type="presParOf" srcId="{19C47FB7-3F38-4999-9890-752CF2AC2057}" destId="{AC1FDD0E-2452-416B-A42B-9292C5E7C9F4}" srcOrd="1" destOrd="0" presId="urn:microsoft.com/office/officeart/2005/8/layout/hierarchy1"/>
    <dgm:cxn modelId="{098387F9-D2B2-40C9-A8C6-DDFE2CB2F5CA}" type="presParOf" srcId="{22D15AF5-F8B4-4BCD-A784-56F260092B49}" destId="{5AAAE8A6-D002-40B3-858E-55C1A2912236}" srcOrd="3" destOrd="0" presId="urn:microsoft.com/office/officeart/2005/8/layout/hierarchy1"/>
    <dgm:cxn modelId="{FC8FB931-F5CD-4B62-A3DA-30D41F960D1A}" type="presParOf" srcId="{5AAAE8A6-D002-40B3-858E-55C1A2912236}" destId="{B543F026-B4ED-4422-B898-592667891899}" srcOrd="0" destOrd="0" presId="urn:microsoft.com/office/officeart/2005/8/layout/hierarchy1"/>
    <dgm:cxn modelId="{A6893251-B80F-4050-84EA-7A2FD38031C8}" type="presParOf" srcId="{B543F026-B4ED-4422-B898-592667891899}" destId="{2F963BF1-F0C5-451A-ABDA-E18D78670B42}" srcOrd="0" destOrd="0" presId="urn:microsoft.com/office/officeart/2005/8/layout/hierarchy1"/>
    <dgm:cxn modelId="{EA6625A1-4E6D-4BB4-93F2-8F1E85A39E14}" type="presParOf" srcId="{B543F026-B4ED-4422-B898-592667891899}" destId="{E2D11176-292B-4B99-BC65-B697EB9EE055}" srcOrd="1" destOrd="0" presId="urn:microsoft.com/office/officeart/2005/8/layout/hierarchy1"/>
    <dgm:cxn modelId="{AE534008-3020-4500-895C-B34D1030CAE1}" type="presParOf" srcId="{5AAAE8A6-D002-40B3-858E-55C1A2912236}" destId="{6C04B2E1-E12B-46A8-9784-8ECBB2857ED7}"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A92964-C6BA-47EB-AAAD-6C5F6998B04E}">
      <dsp:nvSpPr>
        <dsp:cNvPr id="0" name=""/>
        <dsp:cNvSpPr/>
      </dsp:nvSpPr>
      <dsp:spPr>
        <a:xfrm>
          <a:off x="550892" y="394754"/>
          <a:ext cx="1444760" cy="144476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CFFDA5-556A-4ABC-BB28-18C710DE3CF8}">
      <dsp:nvSpPr>
        <dsp:cNvPr id="0" name=""/>
        <dsp:cNvSpPr/>
      </dsp:nvSpPr>
      <dsp:spPr>
        <a:xfrm>
          <a:off x="858792" y="702654"/>
          <a:ext cx="828961" cy="82896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AAE271-6FC6-42D4-B2C9-46CB1E26CC67}">
      <dsp:nvSpPr>
        <dsp:cNvPr id="0" name=""/>
        <dsp:cNvSpPr/>
      </dsp:nvSpPr>
      <dsp:spPr>
        <a:xfrm>
          <a:off x="89042" y="2289522"/>
          <a:ext cx="236846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55650">
            <a:lnSpc>
              <a:spcPct val="90000"/>
            </a:lnSpc>
            <a:spcBef>
              <a:spcPct val="0"/>
            </a:spcBef>
            <a:spcAft>
              <a:spcPct val="35000"/>
            </a:spcAft>
            <a:defRPr cap="all"/>
          </a:pPr>
          <a:r>
            <a:rPr lang="nb-NO" sz="1700" b="0" i="0" kern="1200"/>
            <a:t>Har du spørsmål om rettighetene dine?</a:t>
          </a:r>
          <a:endParaRPr lang="en-US" sz="1700" kern="1200"/>
        </a:p>
      </dsp:txBody>
      <dsp:txXfrm>
        <a:off x="89042" y="2289522"/>
        <a:ext cx="2368460" cy="720000"/>
      </dsp:txXfrm>
    </dsp:sp>
    <dsp:sp modelId="{2153E081-7055-4CF3-B5A8-C02C92D8CDB1}">
      <dsp:nvSpPr>
        <dsp:cNvPr id="0" name=""/>
        <dsp:cNvSpPr/>
      </dsp:nvSpPr>
      <dsp:spPr>
        <a:xfrm>
          <a:off x="3333833" y="394754"/>
          <a:ext cx="1444760" cy="144476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38324E-80A8-4BDC-B134-9AC6A15B8127}">
      <dsp:nvSpPr>
        <dsp:cNvPr id="0" name=""/>
        <dsp:cNvSpPr/>
      </dsp:nvSpPr>
      <dsp:spPr>
        <a:xfrm>
          <a:off x="3641733" y="702654"/>
          <a:ext cx="828961" cy="82896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D59CC7D-00DB-4109-A554-C9CAFB497872}">
      <dsp:nvSpPr>
        <dsp:cNvPr id="0" name=""/>
        <dsp:cNvSpPr/>
      </dsp:nvSpPr>
      <dsp:spPr>
        <a:xfrm>
          <a:off x="2871984" y="2289522"/>
          <a:ext cx="236846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55650">
            <a:lnSpc>
              <a:spcPct val="90000"/>
            </a:lnSpc>
            <a:spcBef>
              <a:spcPct val="0"/>
            </a:spcBef>
            <a:spcAft>
              <a:spcPct val="35000"/>
            </a:spcAft>
            <a:defRPr cap="all"/>
          </a:pPr>
          <a:r>
            <a:rPr lang="nb-NO" sz="1700" b="0" i="0" kern="1200"/>
            <a:t>Skriv på en lapp.</a:t>
          </a:r>
          <a:endParaRPr lang="en-US" sz="1700" kern="1200"/>
        </a:p>
      </dsp:txBody>
      <dsp:txXfrm>
        <a:off x="2871984" y="2289522"/>
        <a:ext cx="2368460" cy="720000"/>
      </dsp:txXfrm>
    </dsp:sp>
    <dsp:sp modelId="{84F64DBC-BE84-4786-AA5B-0B446DACBFE2}">
      <dsp:nvSpPr>
        <dsp:cNvPr id="0" name=""/>
        <dsp:cNvSpPr/>
      </dsp:nvSpPr>
      <dsp:spPr>
        <a:xfrm>
          <a:off x="6116775" y="394754"/>
          <a:ext cx="1444760" cy="144476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33A214-CAE2-4069-8E19-FAC1DDB141B3}">
      <dsp:nvSpPr>
        <dsp:cNvPr id="0" name=""/>
        <dsp:cNvSpPr/>
      </dsp:nvSpPr>
      <dsp:spPr>
        <a:xfrm>
          <a:off x="6424675" y="702654"/>
          <a:ext cx="828961" cy="828961"/>
        </a:xfrm>
        <a:prstGeom prst="rect">
          <a:avLst/>
        </a:prstGeom>
        <a:blipFill>
          <a:blip xmlns:r="http://schemas.openxmlformats.org/officeDocument/2006/relationships" r:embed="rId5">
            <a:lum bright="70000" contrast="-70000"/>
            <a:extLst>
              <a:ext uri="{96DAC541-7B7A-43D3-8B79-37D633B846F1}">
                <asvg:svgBlip xmlns:asvg="http://schemas.microsoft.com/office/drawing/2016/SVG/main" xmlns="" r:embed="rId6"/>
              </a:ext>
            </a:extLst>
          </a:blip>
          <a:srcRect/>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229D56B-EA59-42A2-B42A-8E202B3B99FA}">
      <dsp:nvSpPr>
        <dsp:cNvPr id="0" name=""/>
        <dsp:cNvSpPr/>
      </dsp:nvSpPr>
      <dsp:spPr>
        <a:xfrm>
          <a:off x="5654925" y="2289522"/>
          <a:ext cx="236846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55650">
            <a:lnSpc>
              <a:spcPct val="90000"/>
            </a:lnSpc>
            <a:spcBef>
              <a:spcPct val="0"/>
            </a:spcBef>
            <a:spcAft>
              <a:spcPct val="35000"/>
            </a:spcAft>
            <a:defRPr cap="all"/>
          </a:pPr>
          <a:r>
            <a:rPr lang="nb-NO" sz="1700" b="0" i="0" kern="1200"/>
            <a:t>Kan tillitseleven ta dette opp?</a:t>
          </a:r>
          <a:endParaRPr lang="en-US" sz="1700" kern="1200"/>
        </a:p>
      </dsp:txBody>
      <dsp:txXfrm>
        <a:off x="5654925" y="2289522"/>
        <a:ext cx="2368460" cy="720000"/>
      </dsp:txXfrm>
    </dsp:sp>
    <dsp:sp modelId="{ECA7ACE7-DCAD-499B-BC56-F2EF7280BE04}">
      <dsp:nvSpPr>
        <dsp:cNvPr id="0" name=""/>
        <dsp:cNvSpPr/>
      </dsp:nvSpPr>
      <dsp:spPr>
        <a:xfrm>
          <a:off x="8899716" y="394754"/>
          <a:ext cx="1444760" cy="144476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328F2E-FFB1-44CC-95EF-DA717BDDF1DF}">
      <dsp:nvSpPr>
        <dsp:cNvPr id="0" name=""/>
        <dsp:cNvSpPr/>
      </dsp:nvSpPr>
      <dsp:spPr>
        <a:xfrm>
          <a:off x="9207616" y="702654"/>
          <a:ext cx="828961" cy="82896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3E5D23B-E035-4E36-87D8-20850FE0F11D}">
      <dsp:nvSpPr>
        <dsp:cNvPr id="0" name=""/>
        <dsp:cNvSpPr/>
      </dsp:nvSpPr>
      <dsp:spPr>
        <a:xfrm>
          <a:off x="8437866" y="2289522"/>
          <a:ext cx="236846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55650">
            <a:lnSpc>
              <a:spcPct val="90000"/>
            </a:lnSpc>
            <a:spcBef>
              <a:spcPct val="0"/>
            </a:spcBef>
            <a:spcAft>
              <a:spcPct val="35000"/>
            </a:spcAft>
            <a:defRPr cap="all"/>
          </a:pPr>
          <a:r>
            <a:rPr lang="nb-NO" sz="1700" b="0" i="0" kern="1200"/>
            <a:t>Vil dere kontakte Elev- og lærlingombudet?</a:t>
          </a:r>
          <a:endParaRPr lang="en-US" sz="1700" kern="1200"/>
        </a:p>
      </dsp:txBody>
      <dsp:txXfrm>
        <a:off x="8437866" y="2289522"/>
        <a:ext cx="236846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E9B3D1-3FAD-4B3E-9E2C-7AB4A162F613}">
      <dsp:nvSpPr>
        <dsp:cNvPr id="0" name=""/>
        <dsp:cNvSpPr/>
      </dsp:nvSpPr>
      <dsp:spPr>
        <a:xfrm>
          <a:off x="0" y="0"/>
          <a:ext cx="8389434" cy="612769"/>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nb-NO" sz="1800" kern="1200"/>
            <a:t>Ha brain storm: Hvilke undervisningsmetoder lærer dere mest av? </a:t>
          </a:r>
          <a:endParaRPr lang="en-US" sz="1800" kern="1200"/>
        </a:p>
      </dsp:txBody>
      <dsp:txXfrm>
        <a:off x="17947" y="17947"/>
        <a:ext cx="7656515" cy="576875"/>
      </dsp:txXfrm>
    </dsp:sp>
    <dsp:sp modelId="{4C89EA51-87D1-4E6B-9887-7AE55B03435F}">
      <dsp:nvSpPr>
        <dsp:cNvPr id="0" name=""/>
        <dsp:cNvSpPr/>
      </dsp:nvSpPr>
      <dsp:spPr>
        <a:xfrm>
          <a:off x="626483" y="697876"/>
          <a:ext cx="8389434" cy="612769"/>
        </a:xfrm>
        <a:prstGeom prst="roundRect">
          <a:avLst>
            <a:gd name="adj" fmla="val 10000"/>
          </a:avLst>
        </a:prstGeom>
        <a:solidFill>
          <a:schemeClr val="accent2">
            <a:hueOff val="338703"/>
            <a:satOff val="-1658"/>
            <a:lumOff val="93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nb-NO" sz="1800" kern="1200"/>
            <a:t>Skriv hver metode på et blankt ark.</a:t>
          </a:r>
          <a:endParaRPr lang="en-US" sz="1800" kern="1200"/>
        </a:p>
      </dsp:txBody>
      <dsp:txXfrm>
        <a:off x="644430" y="715823"/>
        <a:ext cx="7328756" cy="576875"/>
      </dsp:txXfrm>
    </dsp:sp>
    <dsp:sp modelId="{BD5D6C2C-BB88-4BEC-8871-38B32778E766}">
      <dsp:nvSpPr>
        <dsp:cNvPr id="0" name=""/>
        <dsp:cNvSpPr/>
      </dsp:nvSpPr>
      <dsp:spPr>
        <a:xfrm>
          <a:off x="1252967" y="1395753"/>
          <a:ext cx="8389434" cy="612769"/>
        </a:xfrm>
        <a:prstGeom prst="roundRect">
          <a:avLst>
            <a:gd name="adj" fmla="val 10000"/>
          </a:avLst>
        </a:prstGeom>
        <a:solidFill>
          <a:schemeClr val="accent2">
            <a:hueOff val="677407"/>
            <a:satOff val="-3316"/>
            <a:lumOff val="186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nb-NO" sz="1800" kern="1200"/>
            <a:t>Legg arkene utover gulvet.</a:t>
          </a:r>
          <a:endParaRPr lang="en-US" sz="1800" kern="1200"/>
        </a:p>
      </dsp:txBody>
      <dsp:txXfrm>
        <a:off x="1270914" y="1413700"/>
        <a:ext cx="7328756" cy="576875"/>
      </dsp:txXfrm>
    </dsp:sp>
    <dsp:sp modelId="{A7B0811B-850B-4A8D-825D-A651981CC5A1}">
      <dsp:nvSpPr>
        <dsp:cNvPr id="0" name=""/>
        <dsp:cNvSpPr/>
      </dsp:nvSpPr>
      <dsp:spPr>
        <a:xfrm>
          <a:off x="1879451" y="2093630"/>
          <a:ext cx="8389434" cy="612769"/>
        </a:xfrm>
        <a:prstGeom prst="roundRect">
          <a:avLst>
            <a:gd name="adj" fmla="val 10000"/>
          </a:avLst>
        </a:prstGeom>
        <a:solidFill>
          <a:schemeClr val="accent2">
            <a:hueOff val="1016110"/>
            <a:satOff val="-4974"/>
            <a:lumOff val="279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nb-NO" sz="1800" kern="1200"/>
            <a:t>Elevene går rundt og stiller seg ved sin favorittmetode. </a:t>
          </a:r>
          <a:endParaRPr lang="en-US" sz="1800" kern="1200"/>
        </a:p>
      </dsp:txBody>
      <dsp:txXfrm>
        <a:off x="1897398" y="2111577"/>
        <a:ext cx="7328756" cy="576875"/>
      </dsp:txXfrm>
    </dsp:sp>
    <dsp:sp modelId="{93BFDC7B-5D07-46D9-AD06-0D7BAEB60A57}">
      <dsp:nvSpPr>
        <dsp:cNvPr id="0" name=""/>
        <dsp:cNvSpPr/>
      </dsp:nvSpPr>
      <dsp:spPr>
        <a:xfrm>
          <a:off x="2505935" y="2791507"/>
          <a:ext cx="8389434" cy="612769"/>
        </a:xfrm>
        <a:prstGeom prst="roundRect">
          <a:avLst>
            <a:gd name="adj" fmla="val 10000"/>
          </a:avLst>
        </a:prstGeom>
        <a:solidFill>
          <a:schemeClr val="accent2">
            <a:hueOff val="1354814"/>
            <a:satOff val="-6632"/>
            <a:lumOff val="372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nb-NO" sz="1800" kern="1200"/>
            <a:t>Spør elevene: Hvorfor valgte du som du gjorde?</a:t>
          </a:r>
          <a:endParaRPr lang="en-US" sz="1800" kern="1200"/>
        </a:p>
      </dsp:txBody>
      <dsp:txXfrm>
        <a:off x="2523882" y="2809454"/>
        <a:ext cx="7328756" cy="576875"/>
      </dsp:txXfrm>
    </dsp:sp>
    <dsp:sp modelId="{5975188A-877A-479A-948D-6E97F7F31C3B}">
      <dsp:nvSpPr>
        <dsp:cNvPr id="0" name=""/>
        <dsp:cNvSpPr/>
      </dsp:nvSpPr>
      <dsp:spPr>
        <a:xfrm>
          <a:off x="7991134" y="447662"/>
          <a:ext cx="398300" cy="398300"/>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a:p>
      </dsp:txBody>
      <dsp:txXfrm>
        <a:off x="8080751" y="447662"/>
        <a:ext cx="219066" cy="299721"/>
      </dsp:txXfrm>
    </dsp:sp>
    <dsp:sp modelId="{2A0D04D2-34A3-42B5-B9C3-7C0DC3E26031}">
      <dsp:nvSpPr>
        <dsp:cNvPr id="0" name=""/>
        <dsp:cNvSpPr/>
      </dsp:nvSpPr>
      <dsp:spPr>
        <a:xfrm>
          <a:off x="8617618" y="1145539"/>
          <a:ext cx="398300" cy="398300"/>
        </a:xfrm>
        <a:prstGeom prst="downArrow">
          <a:avLst>
            <a:gd name="adj1" fmla="val 55000"/>
            <a:gd name="adj2" fmla="val 45000"/>
          </a:avLst>
        </a:prstGeom>
        <a:solidFill>
          <a:schemeClr val="accent2">
            <a:tint val="40000"/>
            <a:alpha val="90000"/>
            <a:hueOff val="543256"/>
            <a:satOff val="-1571"/>
            <a:lumOff val="-33"/>
            <a:alphaOff val="0"/>
          </a:schemeClr>
        </a:solidFill>
        <a:ln w="19050" cap="rnd" cmpd="sng" algn="ctr">
          <a:solidFill>
            <a:schemeClr val="accent2">
              <a:tint val="40000"/>
              <a:alpha val="90000"/>
              <a:hueOff val="543256"/>
              <a:satOff val="-1571"/>
              <a:lumOff val="-3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a:p>
      </dsp:txBody>
      <dsp:txXfrm>
        <a:off x="8707235" y="1145539"/>
        <a:ext cx="219066" cy="299721"/>
      </dsp:txXfrm>
    </dsp:sp>
    <dsp:sp modelId="{92C181C9-0477-4F88-BCAC-72AAA77CB1D6}">
      <dsp:nvSpPr>
        <dsp:cNvPr id="0" name=""/>
        <dsp:cNvSpPr/>
      </dsp:nvSpPr>
      <dsp:spPr>
        <a:xfrm>
          <a:off x="9244102" y="1833203"/>
          <a:ext cx="398300" cy="398300"/>
        </a:xfrm>
        <a:prstGeom prst="downArrow">
          <a:avLst>
            <a:gd name="adj1" fmla="val 55000"/>
            <a:gd name="adj2" fmla="val 45000"/>
          </a:avLst>
        </a:prstGeom>
        <a:solidFill>
          <a:schemeClr val="accent2">
            <a:tint val="40000"/>
            <a:alpha val="90000"/>
            <a:hueOff val="1086513"/>
            <a:satOff val="-3142"/>
            <a:lumOff val="-67"/>
            <a:alphaOff val="0"/>
          </a:schemeClr>
        </a:solidFill>
        <a:ln w="19050" cap="rnd" cmpd="sng" algn="ctr">
          <a:solidFill>
            <a:schemeClr val="accent2">
              <a:tint val="40000"/>
              <a:alpha val="90000"/>
              <a:hueOff val="1086513"/>
              <a:satOff val="-3142"/>
              <a:lumOff val="-6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a:p>
      </dsp:txBody>
      <dsp:txXfrm>
        <a:off x="9333719" y="1833203"/>
        <a:ext cx="219066" cy="299721"/>
      </dsp:txXfrm>
    </dsp:sp>
    <dsp:sp modelId="{3631DF19-9091-4802-9C74-D5A1BAE39760}">
      <dsp:nvSpPr>
        <dsp:cNvPr id="0" name=""/>
        <dsp:cNvSpPr/>
      </dsp:nvSpPr>
      <dsp:spPr>
        <a:xfrm>
          <a:off x="9870585" y="2537888"/>
          <a:ext cx="398300" cy="398300"/>
        </a:xfrm>
        <a:prstGeom prst="downArrow">
          <a:avLst>
            <a:gd name="adj1" fmla="val 55000"/>
            <a:gd name="adj2" fmla="val 45000"/>
          </a:avLst>
        </a:prstGeom>
        <a:solidFill>
          <a:schemeClr val="accent2">
            <a:tint val="40000"/>
            <a:alpha val="90000"/>
            <a:hueOff val="1629769"/>
            <a:satOff val="-4713"/>
            <a:lumOff val="-100"/>
            <a:alphaOff val="0"/>
          </a:schemeClr>
        </a:solidFill>
        <a:ln w="19050" cap="rnd" cmpd="sng" algn="ctr">
          <a:solidFill>
            <a:schemeClr val="accent2">
              <a:tint val="40000"/>
              <a:alpha val="90000"/>
              <a:hueOff val="1629769"/>
              <a:satOff val="-4713"/>
              <a:lumOff val="-10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a:p>
      </dsp:txBody>
      <dsp:txXfrm>
        <a:off x="9960202" y="2537888"/>
        <a:ext cx="219066" cy="2997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230012-0FE9-491C-9A3B-9062B0EF8BE1}">
      <dsp:nvSpPr>
        <dsp:cNvPr id="0" name=""/>
        <dsp:cNvSpPr/>
      </dsp:nvSpPr>
      <dsp:spPr>
        <a:xfrm>
          <a:off x="2755" y="1299806"/>
          <a:ext cx="1967199" cy="124917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EE2AD3-6176-42FF-A38B-98833E5F7DFA}">
      <dsp:nvSpPr>
        <dsp:cNvPr id="0" name=""/>
        <dsp:cNvSpPr/>
      </dsp:nvSpPr>
      <dsp:spPr>
        <a:xfrm>
          <a:off x="221332" y="1507455"/>
          <a:ext cx="1967199" cy="124917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nb-NO" sz="1500" kern="1200" dirty="0"/>
            <a:t>Lufta inne skal være frisk og behagelig</a:t>
          </a:r>
          <a:endParaRPr lang="en-US" sz="1500" kern="1200" dirty="0"/>
        </a:p>
      </dsp:txBody>
      <dsp:txXfrm>
        <a:off x="257919" y="1544042"/>
        <a:ext cx="1894025" cy="1175997"/>
      </dsp:txXfrm>
    </dsp:sp>
    <dsp:sp modelId="{85A279D0-049B-49BB-BB83-AE5A87D387D5}">
      <dsp:nvSpPr>
        <dsp:cNvPr id="0" name=""/>
        <dsp:cNvSpPr/>
      </dsp:nvSpPr>
      <dsp:spPr>
        <a:xfrm>
          <a:off x="2407110" y="1299806"/>
          <a:ext cx="1967199" cy="124917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AF9B23-645C-4218-A62C-3A37EAD155C2}">
      <dsp:nvSpPr>
        <dsp:cNvPr id="0" name=""/>
        <dsp:cNvSpPr/>
      </dsp:nvSpPr>
      <dsp:spPr>
        <a:xfrm>
          <a:off x="2625687" y="1507455"/>
          <a:ext cx="1967199" cy="124917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nb-NO" sz="1500" kern="1200"/>
            <a:t>Temperaturen bør ligge mellom 20–24 °C om vinteren og 23–26 °C om sommeren</a:t>
          </a:r>
          <a:endParaRPr lang="en-US" sz="1500" kern="1200"/>
        </a:p>
      </dsp:txBody>
      <dsp:txXfrm>
        <a:off x="2662274" y="1544042"/>
        <a:ext cx="1894025" cy="1175997"/>
      </dsp:txXfrm>
    </dsp:sp>
    <dsp:sp modelId="{5119CE67-FF7D-4A76-95A2-5E6E3FB66547}">
      <dsp:nvSpPr>
        <dsp:cNvPr id="0" name=""/>
        <dsp:cNvSpPr/>
      </dsp:nvSpPr>
      <dsp:spPr>
        <a:xfrm>
          <a:off x="4811464" y="1299806"/>
          <a:ext cx="1967199" cy="124917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4F8DA5-1A83-4302-A63A-545D06CD5833}">
      <dsp:nvSpPr>
        <dsp:cNvPr id="0" name=""/>
        <dsp:cNvSpPr/>
      </dsp:nvSpPr>
      <dsp:spPr>
        <a:xfrm>
          <a:off x="5030042" y="1507455"/>
          <a:ext cx="1967199" cy="124917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nb-NO" sz="1500" kern="1200"/>
            <a:t>Det bør ikke være for mye CO2 i lufta (over 1000 ppm)</a:t>
          </a:r>
          <a:endParaRPr lang="en-US" sz="1500" kern="1200"/>
        </a:p>
      </dsp:txBody>
      <dsp:txXfrm>
        <a:off x="5066629" y="1544042"/>
        <a:ext cx="1894025" cy="1175997"/>
      </dsp:txXfrm>
    </dsp:sp>
    <dsp:sp modelId="{2F963BF1-F0C5-451A-ABDA-E18D78670B42}">
      <dsp:nvSpPr>
        <dsp:cNvPr id="0" name=""/>
        <dsp:cNvSpPr/>
      </dsp:nvSpPr>
      <dsp:spPr>
        <a:xfrm>
          <a:off x="7215819" y="1299806"/>
          <a:ext cx="1967199" cy="124917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D11176-292B-4B99-BC65-B697EB9EE055}">
      <dsp:nvSpPr>
        <dsp:cNvPr id="0" name=""/>
        <dsp:cNvSpPr/>
      </dsp:nvSpPr>
      <dsp:spPr>
        <a:xfrm>
          <a:off x="7434397" y="1507455"/>
          <a:ext cx="1967199" cy="124917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nb-NO" sz="1500" kern="1200"/>
            <a:t>Det skal være godt lys over pulten din, minst 300 lux</a:t>
          </a:r>
          <a:endParaRPr lang="en-US" sz="1500" kern="1200"/>
        </a:p>
      </dsp:txBody>
      <dsp:txXfrm>
        <a:off x="7470984" y="1544042"/>
        <a:ext cx="1894025" cy="1175997"/>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xmlns="">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62E000-D395-456D-8E01-E8BF11348CFA}" type="datetimeFigureOut">
              <a:rPr lang="nb-NO" smtClean="0"/>
              <a:t>25.06.2020</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01DC3C-8AC0-44D6-9C21-BC966D4FB0BB}" type="slidenum">
              <a:rPr lang="nb-NO" smtClean="0"/>
              <a:t>‹#›</a:t>
            </a:fld>
            <a:endParaRPr lang="nb-NO"/>
          </a:p>
        </p:txBody>
      </p:sp>
    </p:spTree>
    <p:extLst>
      <p:ext uri="{BB962C8B-B14F-4D97-AF65-F5344CB8AC3E}">
        <p14:creationId xmlns:p14="http://schemas.microsoft.com/office/powerpoint/2010/main" val="2395885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Den aller viktigste rettigheten er: Et trygt og god skolemiljø. Stortinget har bestemt dette, </a:t>
            </a:r>
            <a:r>
              <a:rPr lang="nb-NO" dirty="0" err="1"/>
              <a:t>Oppll</a:t>
            </a:r>
            <a:r>
              <a:rPr lang="nb-NO" dirty="0"/>
              <a:t> 9A-2.</a:t>
            </a:r>
          </a:p>
          <a:p>
            <a:r>
              <a:rPr lang="nb-NO" dirty="0"/>
              <a:t>Lærerne vil hjelpe dere med dette: Bli kjent leker (hold ut, dere blir bedre kjent)</a:t>
            </a:r>
          </a:p>
          <a:p>
            <a:r>
              <a:rPr lang="nb-NO" dirty="0"/>
              <a:t>Lærerne greier ikke hele jobben alene. Det er opp til dere å bestemme hvordan dere vil ha det i klassen.</a:t>
            </a:r>
          </a:p>
          <a:p>
            <a:endParaRPr lang="nb-NO" dirty="0"/>
          </a:p>
          <a:p>
            <a:r>
              <a:rPr lang="nb-NO" dirty="0"/>
              <a:t>Folk som utsettes for mobbing på videregående, har mindre sjanse for å være i jobb senere i livet.</a:t>
            </a:r>
          </a:p>
          <a:p>
            <a:r>
              <a:rPr lang="nb-NO" dirty="0"/>
              <a:t>I klasser der mobbing foregår, synker karaktersnittet med en hel karakter, også for dem som ikke er </a:t>
            </a:r>
            <a:r>
              <a:rPr lang="nb-NO"/>
              <a:t>direkte innblandet.</a:t>
            </a:r>
            <a:endParaRPr lang="nb-NO" dirty="0"/>
          </a:p>
        </p:txBody>
      </p:sp>
      <p:sp>
        <p:nvSpPr>
          <p:cNvPr id="4" name="Plassholder for lysbildenummer 3"/>
          <p:cNvSpPr>
            <a:spLocks noGrp="1"/>
          </p:cNvSpPr>
          <p:nvPr>
            <p:ph type="sldNum" sz="quarter" idx="10"/>
          </p:nvPr>
        </p:nvSpPr>
        <p:spPr/>
        <p:txBody>
          <a:bodyPr/>
          <a:lstStyle/>
          <a:p>
            <a:fld id="{5FCFBEBD-D77F-4F8F-A8B6-7CC4CF921152}" type="slidenum">
              <a:rPr lang="nb-NO" smtClean="0"/>
              <a:t>5</a:t>
            </a:fld>
            <a:endParaRPr lang="nb-NO"/>
          </a:p>
        </p:txBody>
      </p:sp>
    </p:spTree>
    <p:extLst>
      <p:ext uri="{BB962C8B-B14F-4D97-AF65-F5344CB8AC3E}">
        <p14:creationId xmlns:p14="http://schemas.microsoft.com/office/powerpoint/2010/main" val="1915773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Bør Sara tro på eleven?</a:t>
            </a:r>
          </a:p>
          <a:p>
            <a:r>
              <a:rPr lang="nb-NO" dirty="0"/>
              <a:t>Hvem bør Sara snakke med?</a:t>
            </a:r>
          </a:p>
          <a:p>
            <a:r>
              <a:rPr lang="nb-NO" dirty="0"/>
              <a:t>Hva bør eleven gjøre selv?</a:t>
            </a:r>
          </a:p>
        </p:txBody>
      </p:sp>
      <p:sp>
        <p:nvSpPr>
          <p:cNvPr id="4" name="Plassholder for lysbilde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CFBEBD-D77F-4F8F-A8B6-7CC4CF921152}"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8187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b-NO"/>
              <a:t>Klikk for å redigere tittelstil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4CB0D793-C90C-4CDD-8937-892D32D5A784}" type="datetime1">
              <a:rPr lang="en-US" smtClean="0"/>
              <a:t>6/25/2020</a:t>
            </a:fld>
            <a:endParaRPr lang="en-US" dirty="0"/>
          </a:p>
        </p:txBody>
      </p:sp>
      <p:sp>
        <p:nvSpPr>
          <p:cNvPr id="5" name="Footer Placeholder 4"/>
          <p:cNvSpPr>
            <a:spLocks noGrp="1"/>
          </p:cNvSpPr>
          <p:nvPr>
            <p:ph type="ftr" sz="quarter" idx="11"/>
          </p:nvPr>
        </p:nvSpPr>
        <p:spPr/>
        <p:txBody>
          <a:bodyPr/>
          <a:lstStyle/>
          <a:p>
            <a:r>
              <a:rPr lang="en-US"/>
              <a:t>Les mer på elevombud.no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0124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e med bildeteks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b-NO"/>
              <a:t>Klikk for å redigere tittelstil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ED9C3BE8-CB50-4060-AE32-8B6AC2D02492}" type="datetime1">
              <a:rPr lang="en-US" smtClean="0"/>
              <a:t>6/25/2020</a:t>
            </a:fld>
            <a:endParaRPr lang="en-US" dirty="0"/>
          </a:p>
        </p:txBody>
      </p:sp>
      <p:sp>
        <p:nvSpPr>
          <p:cNvPr id="6" name="Footer Placeholder 5"/>
          <p:cNvSpPr>
            <a:spLocks noGrp="1"/>
          </p:cNvSpPr>
          <p:nvPr>
            <p:ph type="ftr" sz="quarter" idx="11"/>
          </p:nvPr>
        </p:nvSpPr>
        <p:spPr/>
        <p:txBody>
          <a:bodyPr/>
          <a:lstStyle/>
          <a:p>
            <a:r>
              <a:rPr lang="en-US"/>
              <a:t>Les mer på elevombud.no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3074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b-NO"/>
              <a:t>Klikk for å redigere tittelstil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E9524C7E-4A2A-4AAF-A77B-EAE985F7FF63}" type="datetime1">
              <a:rPr lang="en-US" smtClean="0"/>
              <a:t>6/25/2020</a:t>
            </a:fld>
            <a:endParaRPr lang="en-US" dirty="0"/>
          </a:p>
        </p:txBody>
      </p:sp>
      <p:sp>
        <p:nvSpPr>
          <p:cNvPr id="5" name="Footer Placeholder 4"/>
          <p:cNvSpPr>
            <a:spLocks noGrp="1"/>
          </p:cNvSpPr>
          <p:nvPr>
            <p:ph type="ftr" sz="quarter" idx="11"/>
          </p:nvPr>
        </p:nvSpPr>
        <p:spPr/>
        <p:txBody>
          <a:bodyPr/>
          <a:lstStyle/>
          <a:p>
            <a:r>
              <a:rPr lang="en-US"/>
              <a:t>Les mer på elevombud.no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66978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b-NO"/>
              <a:t>Klikk for å redigere tittelstil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b-NO"/>
              <a:t>Klikk for å redigere tekststiler i malen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52302564-75CA-4F18-9834-60220302D9A0}" type="datetime1">
              <a:rPr lang="en-US" smtClean="0"/>
              <a:t>6/25/2020</a:t>
            </a:fld>
            <a:endParaRPr lang="en-US" dirty="0"/>
          </a:p>
        </p:txBody>
      </p:sp>
      <p:sp>
        <p:nvSpPr>
          <p:cNvPr id="5" name="Footer Placeholder 4"/>
          <p:cNvSpPr>
            <a:spLocks noGrp="1"/>
          </p:cNvSpPr>
          <p:nvPr>
            <p:ph type="ftr" sz="quarter" idx="11"/>
          </p:nvPr>
        </p:nvSpPr>
        <p:spPr/>
        <p:txBody>
          <a:bodyPr/>
          <a:lstStyle/>
          <a:p>
            <a:r>
              <a:rPr lang="en-US"/>
              <a:t>Les mer på elevombud.no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13088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b-NO"/>
              <a:t>Klikk for å redigere tittelstil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789C756B-4CB9-4833-A6EC-EC8C03C58585}" type="datetime1">
              <a:rPr lang="en-US" smtClean="0"/>
              <a:t>6/25/2020</a:t>
            </a:fld>
            <a:endParaRPr lang="en-US" dirty="0"/>
          </a:p>
        </p:txBody>
      </p:sp>
      <p:sp>
        <p:nvSpPr>
          <p:cNvPr id="5" name="Footer Placeholder 4"/>
          <p:cNvSpPr>
            <a:spLocks noGrp="1"/>
          </p:cNvSpPr>
          <p:nvPr>
            <p:ph type="ftr" sz="quarter" idx="11"/>
          </p:nvPr>
        </p:nvSpPr>
        <p:spPr/>
        <p:txBody>
          <a:bodyPr/>
          <a:lstStyle/>
          <a:p>
            <a:r>
              <a:rPr lang="en-US"/>
              <a:t>Les mer på elevombud.no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58692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b-NO"/>
              <a:t>Klikk for å redigere tittelstil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1AFCE09-BA4D-4312-B979-861C27419B0B}" type="datetime1">
              <a:rPr lang="en-US" smtClean="0"/>
              <a:t>6/25/2020</a:t>
            </a:fld>
            <a:endParaRPr lang="en-US" dirty="0"/>
          </a:p>
        </p:txBody>
      </p:sp>
      <p:sp>
        <p:nvSpPr>
          <p:cNvPr id="4" name="Footer Placeholder 4"/>
          <p:cNvSpPr>
            <a:spLocks noGrp="1"/>
          </p:cNvSpPr>
          <p:nvPr>
            <p:ph type="ftr" sz="quarter" idx="11"/>
          </p:nvPr>
        </p:nvSpPr>
        <p:spPr/>
        <p:txBody>
          <a:bodyPr/>
          <a:lstStyle/>
          <a:p>
            <a:r>
              <a:rPr lang="en-US"/>
              <a:t>Les mer på elevombud.no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83173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nner for bil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b-NO"/>
              <a:t>Klikk for å redigere tittelstil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CDDD46-E341-47E4-A163-98EEE1FA24FF}" type="datetime1">
              <a:rPr lang="en-US" smtClean="0"/>
              <a:t>6/25/2020</a:t>
            </a:fld>
            <a:endParaRPr lang="en-US" dirty="0"/>
          </a:p>
        </p:txBody>
      </p:sp>
      <p:sp>
        <p:nvSpPr>
          <p:cNvPr id="4" name="Footer Placeholder 4"/>
          <p:cNvSpPr>
            <a:spLocks noGrp="1"/>
          </p:cNvSpPr>
          <p:nvPr>
            <p:ph type="ftr" sz="quarter" idx="11"/>
          </p:nvPr>
        </p:nvSpPr>
        <p:spPr/>
        <p:txBody>
          <a:bodyPr/>
          <a:lstStyle/>
          <a:p>
            <a:r>
              <a:rPr lang="en-US"/>
              <a:t>Les mer på elevombud.no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309286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nchor="t" anchorCtr="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E709DDF5-3833-4DEF-A50B-079057594A0C}" type="datetime1">
              <a:rPr lang="en-US" smtClean="0"/>
              <a:t>6/25/2020</a:t>
            </a:fld>
            <a:endParaRPr lang="en-US" dirty="0"/>
          </a:p>
        </p:txBody>
      </p:sp>
      <p:sp>
        <p:nvSpPr>
          <p:cNvPr id="5" name="Footer Placeholder 4"/>
          <p:cNvSpPr>
            <a:spLocks noGrp="1"/>
          </p:cNvSpPr>
          <p:nvPr>
            <p:ph type="ftr" sz="quarter" idx="11"/>
          </p:nvPr>
        </p:nvSpPr>
        <p:spPr/>
        <p:txBody>
          <a:bodyPr/>
          <a:lstStyle/>
          <a:p>
            <a:r>
              <a:rPr lang="en-US"/>
              <a:t>Les mer på elevombud.no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67829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b-NO"/>
              <a:t>Klikk for å redigere tittelstil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83A69105-DAD0-424A-B160-6B214595E30D}" type="datetime1">
              <a:rPr lang="en-US" smtClean="0"/>
              <a:t>6/25/2020</a:t>
            </a:fld>
            <a:endParaRPr lang="en-US" dirty="0"/>
          </a:p>
        </p:txBody>
      </p:sp>
      <p:sp>
        <p:nvSpPr>
          <p:cNvPr id="5" name="Footer Placeholder 4"/>
          <p:cNvSpPr>
            <a:spLocks noGrp="1"/>
          </p:cNvSpPr>
          <p:nvPr>
            <p:ph type="ftr" sz="quarter" idx="11"/>
          </p:nvPr>
        </p:nvSpPr>
        <p:spPr/>
        <p:txBody>
          <a:bodyPr/>
          <a:lstStyle/>
          <a:p>
            <a:r>
              <a:rPr lang="en-US"/>
              <a:t>Les mer på elevombud.no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28301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3"/>
          <p:cNvSpPr>
            <a:spLocks noGrp="1"/>
          </p:cNvSpPr>
          <p:nvPr>
            <p:ph type="dt" sz="half" idx="10"/>
          </p:nvPr>
        </p:nvSpPr>
        <p:spPr/>
        <p:txBody>
          <a:bodyPr/>
          <a:lstStyle/>
          <a:p>
            <a:fld id="{5DFADA0F-A5DD-4E80-9936-F2EF0564CAF8}" type="datetime1">
              <a:rPr lang="en-US" smtClean="0"/>
              <a:t>6/25/2020</a:t>
            </a:fld>
            <a:endParaRPr lang="en-US" dirty="0"/>
          </a:p>
        </p:txBody>
      </p:sp>
      <p:sp>
        <p:nvSpPr>
          <p:cNvPr id="5" name="Footer Placeholder 4"/>
          <p:cNvSpPr>
            <a:spLocks noGrp="1"/>
          </p:cNvSpPr>
          <p:nvPr>
            <p:ph type="ftr" sz="quarter" idx="11"/>
          </p:nvPr>
        </p:nvSpPr>
        <p:spPr/>
        <p:txBody>
          <a:bodyPr/>
          <a:lstStyle/>
          <a:p>
            <a:r>
              <a:rPr lang="en-US"/>
              <a:t>Les mer på elevombud.no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2067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b-NO"/>
              <a:t>Klikk for å redigere tittelstil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D8D4E3AC-0D04-425B-8755-7B3272EEBDFC}" type="datetime1">
              <a:rPr lang="en-US" smtClean="0"/>
              <a:t>6/25/2020</a:t>
            </a:fld>
            <a:endParaRPr lang="en-US" dirty="0"/>
          </a:p>
        </p:txBody>
      </p:sp>
      <p:sp>
        <p:nvSpPr>
          <p:cNvPr id="5" name="Footer Placeholder 4"/>
          <p:cNvSpPr>
            <a:spLocks noGrp="1"/>
          </p:cNvSpPr>
          <p:nvPr>
            <p:ph type="ftr" sz="quarter" idx="11"/>
          </p:nvPr>
        </p:nvSpPr>
        <p:spPr/>
        <p:txBody>
          <a:bodyPr/>
          <a:lstStyle/>
          <a:p>
            <a:r>
              <a:rPr lang="en-US"/>
              <a:t>Les mer på elevombud.no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575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51CB920F-E6E8-4EDB-BF04-36DF5314B10C}" type="datetime1">
              <a:rPr lang="en-US" smtClean="0"/>
              <a:t>6/25/2020</a:t>
            </a:fld>
            <a:endParaRPr lang="en-US" dirty="0"/>
          </a:p>
        </p:txBody>
      </p:sp>
      <p:sp>
        <p:nvSpPr>
          <p:cNvPr id="6" name="Footer Placeholder 5"/>
          <p:cNvSpPr>
            <a:spLocks noGrp="1"/>
          </p:cNvSpPr>
          <p:nvPr>
            <p:ph type="ftr" sz="quarter" idx="11"/>
          </p:nvPr>
        </p:nvSpPr>
        <p:spPr/>
        <p:txBody>
          <a:bodyPr/>
          <a:lstStyle/>
          <a:p>
            <a:r>
              <a:rPr lang="en-US"/>
              <a:t>Les mer på elevombud.no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41756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E492E4DD-7EAE-4853-96AB-20FB72F7059B}" type="datetime1">
              <a:rPr lang="en-US" smtClean="0"/>
              <a:t>6/25/2020</a:t>
            </a:fld>
            <a:endParaRPr lang="en-US" dirty="0"/>
          </a:p>
        </p:txBody>
      </p:sp>
      <p:sp>
        <p:nvSpPr>
          <p:cNvPr id="8" name="Footer Placeholder 7"/>
          <p:cNvSpPr>
            <a:spLocks noGrp="1"/>
          </p:cNvSpPr>
          <p:nvPr>
            <p:ph type="ftr" sz="quarter" idx="11"/>
          </p:nvPr>
        </p:nvSpPr>
        <p:spPr/>
        <p:txBody>
          <a:bodyPr/>
          <a:lstStyle/>
          <a:p>
            <a:r>
              <a:rPr lang="en-US"/>
              <a:t>Les mer på elevombud.no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7417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7" name="Date Placeholder 2"/>
          <p:cNvSpPr>
            <a:spLocks noGrp="1"/>
          </p:cNvSpPr>
          <p:nvPr>
            <p:ph type="dt" sz="half" idx="10"/>
          </p:nvPr>
        </p:nvSpPr>
        <p:spPr/>
        <p:txBody>
          <a:bodyPr/>
          <a:lstStyle/>
          <a:p>
            <a:fld id="{9E0612B0-6F37-47BA-B5E3-2A10D514C825}" type="datetime1">
              <a:rPr lang="en-US" smtClean="0"/>
              <a:t>6/25/2020</a:t>
            </a:fld>
            <a:endParaRPr lang="en-US" dirty="0"/>
          </a:p>
        </p:txBody>
      </p:sp>
      <p:sp>
        <p:nvSpPr>
          <p:cNvPr id="5" name="Footer Placeholder 3"/>
          <p:cNvSpPr>
            <a:spLocks noGrp="1"/>
          </p:cNvSpPr>
          <p:nvPr>
            <p:ph type="ftr" sz="quarter" idx="11"/>
          </p:nvPr>
        </p:nvSpPr>
        <p:spPr/>
        <p:txBody>
          <a:bodyPr/>
          <a:lstStyle/>
          <a:p>
            <a:r>
              <a:rPr lang="en-US"/>
              <a:t>Les mer på elevombud.no </a:t>
            </a:r>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7880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CFA53FB-6783-468D-92DB-B697AB458132}" type="datetime1">
              <a:rPr lang="en-US" smtClean="0"/>
              <a:t>6/25/2020</a:t>
            </a:fld>
            <a:endParaRPr lang="en-US" dirty="0"/>
          </a:p>
        </p:txBody>
      </p:sp>
      <p:sp>
        <p:nvSpPr>
          <p:cNvPr id="5" name="Footer Placeholder 2"/>
          <p:cNvSpPr>
            <a:spLocks noGrp="1"/>
          </p:cNvSpPr>
          <p:nvPr>
            <p:ph type="ftr" sz="quarter" idx="11"/>
          </p:nvPr>
        </p:nvSpPr>
        <p:spPr/>
        <p:txBody>
          <a:bodyPr/>
          <a:lstStyle/>
          <a:p>
            <a:r>
              <a:rPr lang="en-US"/>
              <a:t>Les mer på elevombud.no </a:t>
            </a:r>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4435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b-NO"/>
              <a:t>Klikk for å redigere tittelstil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7" name="Date Placeholder 4"/>
          <p:cNvSpPr>
            <a:spLocks noGrp="1"/>
          </p:cNvSpPr>
          <p:nvPr>
            <p:ph type="dt" sz="half" idx="10"/>
          </p:nvPr>
        </p:nvSpPr>
        <p:spPr/>
        <p:txBody>
          <a:bodyPr/>
          <a:lstStyle/>
          <a:p>
            <a:fld id="{F3B95276-14B6-4B7D-A354-7E08CD3A0950}" type="datetime1">
              <a:rPr lang="en-US" smtClean="0"/>
              <a:t>6/25/2020</a:t>
            </a:fld>
            <a:endParaRPr lang="en-US" dirty="0"/>
          </a:p>
        </p:txBody>
      </p:sp>
      <p:sp>
        <p:nvSpPr>
          <p:cNvPr id="5" name="Footer Placeholder 5"/>
          <p:cNvSpPr>
            <a:spLocks noGrp="1"/>
          </p:cNvSpPr>
          <p:nvPr>
            <p:ph type="ftr" sz="quarter" idx="11"/>
          </p:nvPr>
        </p:nvSpPr>
        <p:spPr/>
        <p:txBody>
          <a:bodyPr/>
          <a:lstStyle/>
          <a:p>
            <a:r>
              <a:rPr lang="en-US"/>
              <a:t>Les mer på elevombud.no </a:t>
            </a:r>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0374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b-NO"/>
              <a:t>Klikk for å redigere tittelstil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3E9026EC-1731-4FC4-AE5A-E0C77D04BCB7}" type="datetime1">
              <a:rPr lang="en-US" smtClean="0"/>
              <a:t>6/25/2020</a:t>
            </a:fld>
            <a:endParaRPr lang="en-US" dirty="0"/>
          </a:p>
        </p:txBody>
      </p:sp>
      <p:sp>
        <p:nvSpPr>
          <p:cNvPr id="6" name="Footer Placeholder 5"/>
          <p:cNvSpPr>
            <a:spLocks noGrp="1"/>
          </p:cNvSpPr>
          <p:nvPr>
            <p:ph type="ftr" sz="quarter" idx="11"/>
          </p:nvPr>
        </p:nvSpPr>
        <p:spPr/>
        <p:txBody>
          <a:bodyPr/>
          <a:lstStyle/>
          <a:p>
            <a:r>
              <a:rPr lang="en-US"/>
              <a:t>Les mer på elevombud.no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8024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b-NO"/>
              <a:t>Klikk for å redigere tittelstil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B8A4987-0B38-4159-8F37-09C724A5FE8D}" type="datetime1">
              <a:rPr lang="en-US" smtClean="0"/>
              <a:t>6/25/2020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Les mer på elevombud.no </a:t>
            </a:r>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09913227"/>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elevombud.no/elever-vgs/inneklima-og-uteplass"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hyperlink" Target="http://elevombud.no/elever-vgs/undervisning-og-l%C3%A6re" TargetMode="External"/><Relationship Id="rId2" Type="http://schemas.openxmlformats.org/officeDocument/2006/relationships/hyperlink" Target="https://lovdata.no/lov/1998-07-17-61/&#167;1-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elevombud.no/elever-vgs/undervisning-og-l%C3%A6r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28D0172-F2E0-4763-9C35-F022664959D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5"/>
            <a:ext cx="12191695" cy="4730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6">
            <a:extLst>
              <a:ext uri="{FF2B5EF4-FFF2-40B4-BE49-F238E27FC236}">
                <a16:creationId xmlns:a16="http://schemas.microsoft.com/office/drawing/2014/main" xmlns="" id="{9F2851FB-E841-4509-8A6D-A416376EA3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719939" y="3753695"/>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a:solidFill>
                <a:schemeClr val="tx1"/>
              </a:solidFill>
            </a:endParaRPr>
          </a:p>
        </p:txBody>
      </p:sp>
      <p:sp>
        <p:nvSpPr>
          <p:cNvPr id="12" name="Freeform: Shape 11">
            <a:extLst>
              <a:ext uri="{FF2B5EF4-FFF2-40B4-BE49-F238E27FC236}">
                <a16:creationId xmlns:a16="http://schemas.microsoft.com/office/drawing/2014/main" xmlns="" id="{DF6FB2B2-CE21-407F-B22E-302DADC2C3D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055533"/>
            <a:ext cx="12192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xmlns="" id="{D3C8A775-077E-472F-A380-85EE14157EEA}"/>
              </a:ext>
            </a:extLst>
          </p:cNvPr>
          <p:cNvSpPr>
            <a:spLocks noGrp="1"/>
          </p:cNvSpPr>
          <p:nvPr>
            <p:ph type="ctrTitle"/>
          </p:nvPr>
        </p:nvSpPr>
        <p:spPr>
          <a:xfrm>
            <a:off x="965505" y="623571"/>
            <a:ext cx="10260990" cy="3523885"/>
          </a:xfrm>
        </p:spPr>
        <p:txBody>
          <a:bodyPr>
            <a:normAutofit/>
          </a:bodyPr>
          <a:lstStyle/>
          <a:p>
            <a:pPr algn="ctr"/>
            <a:r>
              <a:rPr lang="nb-NO" sz="8000"/>
              <a:t>Klar for klassens time?</a:t>
            </a:r>
          </a:p>
        </p:txBody>
      </p:sp>
      <p:sp>
        <p:nvSpPr>
          <p:cNvPr id="3" name="Undertittel 2">
            <a:extLst>
              <a:ext uri="{FF2B5EF4-FFF2-40B4-BE49-F238E27FC236}">
                <a16:creationId xmlns:a16="http://schemas.microsoft.com/office/drawing/2014/main" xmlns="" id="{F7EFFFFF-41F7-4764-95F5-BC3F740B371B}"/>
              </a:ext>
            </a:extLst>
          </p:cNvPr>
          <p:cNvSpPr>
            <a:spLocks noGrp="1"/>
          </p:cNvSpPr>
          <p:nvPr>
            <p:ph type="subTitle" idx="1"/>
          </p:nvPr>
        </p:nvSpPr>
        <p:spPr>
          <a:xfrm>
            <a:off x="965505" y="4777380"/>
            <a:ext cx="10260990" cy="1209763"/>
          </a:xfrm>
        </p:spPr>
        <p:txBody>
          <a:bodyPr>
            <a:normAutofit/>
          </a:bodyPr>
          <a:lstStyle/>
          <a:p>
            <a:pPr algn="ctr"/>
            <a:r>
              <a:rPr lang="nb-NO" sz="2400" dirty="0">
                <a:solidFill>
                  <a:schemeClr val="bg2"/>
                </a:solidFill>
              </a:rPr>
              <a:t>Dine rettigheter</a:t>
            </a:r>
          </a:p>
        </p:txBody>
      </p:sp>
      <p:sp>
        <p:nvSpPr>
          <p:cNvPr id="9" name="Plassholder for bunntekst 8">
            <a:extLst>
              <a:ext uri="{FF2B5EF4-FFF2-40B4-BE49-F238E27FC236}">
                <a16:creationId xmlns:a16="http://schemas.microsoft.com/office/drawing/2014/main" xmlns="" id="{86046E71-80D5-45DF-AD5F-5F7492C77204}"/>
              </a:ext>
            </a:extLst>
          </p:cNvPr>
          <p:cNvSpPr>
            <a:spLocks noGrp="1"/>
          </p:cNvSpPr>
          <p:nvPr>
            <p:ph type="ftr" sz="quarter" idx="11"/>
          </p:nvPr>
        </p:nvSpPr>
        <p:spPr/>
        <p:txBody>
          <a:bodyPr/>
          <a:lstStyle/>
          <a:p>
            <a:r>
              <a:rPr lang="en-US"/>
              <a:t>Les mer på elevombud.no </a:t>
            </a:r>
            <a:endParaRPr lang="en-US" dirty="0"/>
          </a:p>
        </p:txBody>
      </p:sp>
    </p:spTree>
    <p:extLst>
      <p:ext uri="{BB962C8B-B14F-4D97-AF65-F5344CB8AC3E}">
        <p14:creationId xmlns:p14="http://schemas.microsoft.com/office/powerpoint/2010/main" val="1139283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extLst/>
          </a:blip>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923E8915-D2AA-4327-A45A-972C3CA957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xmlns="" id="{8302FC3C-9804-4950-B721-5FD704BA60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xmlns="" id="{6B9695BD-ECF6-49CA-8877-8C493193C65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xmlns="" id="{3BC6EBB2-9BDC-4075-BA6B-43A9FBF9C86C}"/>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7" name="Freeform 5">
            <a:extLst>
              <a:ext uri="{FF2B5EF4-FFF2-40B4-BE49-F238E27FC236}">
                <a16:creationId xmlns:a16="http://schemas.microsoft.com/office/drawing/2014/main" xmlns="" id="{F3798573-F27B-47EB-8EA4-7EE34954C2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4" name="Plassholder for bunntekst 3">
            <a:extLst>
              <a:ext uri="{FF2B5EF4-FFF2-40B4-BE49-F238E27FC236}">
                <a16:creationId xmlns:a16="http://schemas.microsoft.com/office/drawing/2014/main" xmlns="" id="{7A6EEDAD-B3B3-490A-8FDE-FC774EE92E8B}"/>
              </a:ext>
            </a:extLst>
          </p:cNvPr>
          <p:cNvSpPr>
            <a:spLocks noGrp="1"/>
          </p:cNvSpPr>
          <p:nvPr>
            <p:ph type="ftr" sz="quarter" idx="11"/>
          </p:nvPr>
        </p:nvSpPr>
        <p:spPr>
          <a:xfrm>
            <a:off x="561110" y="6400005"/>
            <a:ext cx="3859795" cy="304801"/>
          </a:xfrm>
        </p:spPr>
        <p:txBody>
          <a:bodyPr anchor="ctr">
            <a:normAutofit/>
          </a:bodyPr>
          <a:lstStyle/>
          <a:p>
            <a:pPr>
              <a:spcAft>
                <a:spcPts val="600"/>
              </a:spcAft>
            </a:pPr>
            <a:r>
              <a:rPr lang="en-US">
                <a:solidFill>
                  <a:schemeClr val="accent1"/>
                </a:solidFill>
              </a:rPr>
              <a:t>Les mer på elevombud.no </a:t>
            </a:r>
          </a:p>
        </p:txBody>
      </p:sp>
      <p:sp>
        <p:nvSpPr>
          <p:cNvPr id="2" name="Tittel 1">
            <a:extLst>
              <a:ext uri="{FF2B5EF4-FFF2-40B4-BE49-F238E27FC236}">
                <a16:creationId xmlns:a16="http://schemas.microsoft.com/office/drawing/2014/main" xmlns="" id="{DF6A39F2-7582-4781-8B8B-48708F7FE45C}"/>
              </a:ext>
            </a:extLst>
          </p:cNvPr>
          <p:cNvSpPr>
            <a:spLocks noGrp="1"/>
          </p:cNvSpPr>
          <p:nvPr>
            <p:ph type="title"/>
          </p:nvPr>
        </p:nvSpPr>
        <p:spPr>
          <a:xfrm>
            <a:off x="806195" y="804672"/>
            <a:ext cx="3521359" cy="5248656"/>
          </a:xfrm>
        </p:spPr>
        <p:txBody>
          <a:bodyPr anchor="ctr">
            <a:normAutofit/>
          </a:bodyPr>
          <a:lstStyle/>
          <a:p>
            <a:pPr algn="ctr"/>
            <a:r>
              <a:rPr lang="nb-NO" dirty="0"/>
              <a:t>Vil dere ta opp inneklimaet?</a:t>
            </a:r>
          </a:p>
        </p:txBody>
      </p:sp>
      <p:sp>
        <p:nvSpPr>
          <p:cNvPr id="3" name="Plassholder for innhold 2">
            <a:extLst>
              <a:ext uri="{FF2B5EF4-FFF2-40B4-BE49-F238E27FC236}">
                <a16:creationId xmlns:a16="http://schemas.microsoft.com/office/drawing/2014/main" xmlns="" id="{EAE32CFF-DC5B-461D-9E2D-A8EC8A16AB35}"/>
              </a:ext>
            </a:extLst>
          </p:cNvPr>
          <p:cNvSpPr>
            <a:spLocks noGrp="1"/>
          </p:cNvSpPr>
          <p:nvPr>
            <p:ph idx="1"/>
          </p:nvPr>
        </p:nvSpPr>
        <p:spPr>
          <a:xfrm>
            <a:off x="4975861" y="804671"/>
            <a:ext cx="6399930" cy="5248657"/>
          </a:xfrm>
        </p:spPr>
        <p:txBody>
          <a:bodyPr anchor="ctr">
            <a:normAutofit/>
          </a:bodyPr>
          <a:lstStyle/>
          <a:p>
            <a:r>
              <a:rPr lang="nb-NO" dirty="0"/>
              <a:t>Klag til rektor</a:t>
            </a:r>
          </a:p>
          <a:p>
            <a:r>
              <a:rPr lang="nb-NO" dirty="0"/>
              <a:t>Skriv ned klagen og kom med så mange faktaopplysninger som mulig. </a:t>
            </a:r>
          </a:p>
          <a:p>
            <a:pPr lvl="1"/>
            <a:r>
              <a:rPr lang="nb-NO" dirty="0"/>
              <a:t>Hva har temperaturen vært det siste døgnet?</a:t>
            </a:r>
          </a:p>
          <a:p>
            <a:pPr lvl="1"/>
            <a:r>
              <a:rPr lang="nb-NO" dirty="0"/>
              <a:t>Hvor mange har fått vondt i hodet?</a:t>
            </a:r>
          </a:p>
          <a:p>
            <a:r>
              <a:rPr lang="nb-NO" dirty="0"/>
              <a:t>Hvis rektor ikke løser saken, kan dere klage til fylkesmannen.</a:t>
            </a:r>
          </a:p>
          <a:p>
            <a:r>
              <a:rPr lang="nb-NO" dirty="0"/>
              <a:t>Finn tips og mal for klagen </a:t>
            </a:r>
            <a:r>
              <a:rPr lang="nb-NO" dirty="0" smtClean="0">
                <a:hlinkClick r:id="rId4"/>
              </a:rPr>
              <a:t>her</a:t>
            </a:r>
            <a:endParaRPr lang="nb-NO" dirty="0"/>
          </a:p>
        </p:txBody>
      </p:sp>
    </p:spTree>
    <p:extLst>
      <p:ext uri="{BB962C8B-B14F-4D97-AF65-F5344CB8AC3E}">
        <p14:creationId xmlns:p14="http://schemas.microsoft.com/office/powerpoint/2010/main" val="175121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F747F1B4-B831-4277-8AB0-32767F7EB7B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3" name="Freeform 7">
            <a:extLst>
              <a:ext uri="{FF2B5EF4-FFF2-40B4-BE49-F238E27FC236}">
                <a16:creationId xmlns:a16="http://schemas.microsoft.com/office/drawing/2014/main" xmlns="" id="{D80CFA21-AB7C-4BEB-9BFF-05764FBBF3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tel 1">
            <a:extLst>
              <a:ext uri="{FF2B5EF4-FFF2-40B4-BE49-F238E27FC236}">
                <a16:creationId xmlns:a16="http://schemas.microsoft.com/office/drawing/2014/main" xmlns="" id="{2A8A61D0-7E7A-4C17-9543-2EA9B49C63DF}"/>
              </a:ext>
            </a:extLst>
          </p:cNvPr>
          <p:cNvSpPr>
            <a:spLocks noGrp="1"/>
          </p:cNvSpPr>
          <p:nvPr>
            <p:ph type="title"/>
          </p:nvPr>
        </p:nvSpPr>
        <p:spPr>
          <a:xfrm>
            <a:off x="648930" y="629267"/>
            <a:ext cx="9252154" cy="1016654"/>
          </a:xfrm>
        </p:spPr>
        <p:txBody>
          <a:bodyPr>
            <a:normAutofit/>
          </a:bodyPr>
          <a:lstStyle/>
          <a:p>
            <a:r>
              <a:rPr lang="nb-NO">
                <a:solidFill>
                  <a:srgbClr val="EBEBEB"/>
                </a:solidFill>
              </a:rPr>
              <a:t>Hva lurer du på?</a:t>
            </a:r>
          </a:p>
        </p:txBody>
      </p:sp>
      <p:sp>
        <p:nvSpPr>
          <p:cNvPr id="15" name="Rectangle 14">
            <a:extLst>
              <a:ext uri="{FF2B5EF4-FFF2-40B4-BE49-F238E27FC236}">
                <a16:creationId xmlns:a16="http://schemas.microsoft.com/office/drawing/2014/main" xmlns="" id="{12F7E335-851A-4CAE-B09F-E657819D46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7" name="Freeform: Shape 16">
            <a:extLst>
              <a:ext uri="{FF2B5EF4-FFF2-40B4-BE49-F238E27FC236}">
                <a16:creationId xmlns:a16="http://schemas.microsoft.com/office/drawing/2014/main" xmlns="" id="{10B541F0-7F6E-402E-84D8-CF96EACA5F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sp>
        <p:nvSpPr>
          <p:cNvPr id="4" name="Plassholder for bunntekst 3">
            <a:extLst>
              <a:ext uri="{FF2B5EF4-FFF2-40B4-BE49-F238E27FC236}">
                <a16:creationId xmlns:a16="http://schemas.microsoft.com/office/drawing/2014/main" xmlns="" id="{D58C1FCF-9AFB-4836-9E92-A78C4D9CCBB1}"/>
              </a:ext>
            </a:extLst>
          </p:cNvPr>
          <p:cNvSpPr>
            <a:spLocks noGrp="1"/>
          </p:cNvSpPr>
          <p:nvPr>
            <p:ph type="ftr" sz="quarter" idx="11"/>
          </p:nvPr>
        </p:nvSpPr>
        <p:spPr>
          <a:xfrm>
            <a:off x="636915" y="6355080"/>
            <a:ext cx="3859795" cy="304801"/>
          </a:xfrm>
        </p:spPr>
        <p:txBody>
          <a:bodyPr>
            <a:normAutofit/>
          </a:bodyPr>
          <a:lstStyle/>
          <a:p>
            <a:pPr>
              <a:spcAft>
                <a:spcPts val="600"/>
              </a:spcAft>
            </a:pPr>
            <a:r>
              <a:rPr lang="en-US">
                <a:solidFill>
                  <a:schemeClr val="accent1"/>
                </a:solidFill>
              </a:rPr>
              <a:t>Les mer på elevombud.no </a:t>
            </a:r>
          </a:p>
        </p:txBody>
      </p:sp>
      <p:graphicFrame>
        <p:nvGraphicFramePr>
          <p:cNvPr id="6" name="Plassholder for innhold 2">
            <a:extLst>
              <a:ext uri="{FF2B5EF4-FFF2-40B4-BE49-F238E27FC236}">
                <a16:creationId xmlns:a16="http://schemas.microsoft.com/office/drawing/2014/main" xmlns="" id="{2DE93126-57D3-4AEE-888A-E1303460A716}"/>
              </a:ext>
            </a:extLst>
          </p:cNvPr>
          <p:cNvGraphicFramePr>
            <a:graphicFrameLocks noGrp="1"/>
          </p:cNvGraphicFramePr>
          <p:nvPr>
            <p:ph idx="1"/>
            <p:extLst>
              <p:ext uri="{D42A27DB-BD31-4B8C-83A1-F6EECF244321}">
                <p14:modId xmlns:p14="http://schemas.microsoft.com/office/powerpoint/2010/main" val="2057467693"/>
              </p:ext>
            </p:extLst>
          </p:nvPr>
        </p:nvGraphicFramePr>
        <p:xfrm>
          <a:off x="648930" y="2810256"/>
          <a:ext cx="10895370" cy="3404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424309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47AEA421-5F29-4BA7-9360-2501B59879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3" name="Freeform 7">
            <a:extLst>
              <a:ext uri="{FF2B5EF4-FFF2-40B4-BE49-F238E27FC236}">
                <a16:creationId xmlns:a16="http://schemas.microsoft.com/office/drawing/2014/main" xmlns="" id="{9348F0CB-4904-4DEF-BDD4-ADEC2DCCCB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tel 1">
            <a:extLst>
              <a:ext uri="{FF2B5EF4-FFF2-40B4-BE49-F238E27FC236}">
                <a16:creationId xmlns:a16="http://schemas.microsoft.com/office/drawing/2014/main" xmlns="" id="{67D3A4E3-3908-45E9-8DEC-0D92BB270047}"/>
              </a:ext>
            </a:extLst>
          </p:cNvPr>
          <p:cNvSpPr>
            <a:spLocks noGrp="1"/>
          </p:cNvSpPr>
          <p:nvPr>
            <p:ph type="title"/>
          </p:nvPr>
        </p:nvSpPr>
        <p:spPr>
          <a:xfrm>
            <a:off x="648930" y="629267"/>
            <a:ext cx="9252154" cy="1016654"/>
          </a:xfrm>
        </p:spPr>
        <p:txBody>
          <a:bodyPr>
            <a:normAutofit/>
          </a:bodyPr>
          <a:lstStyle/>
          <a:p>
            <a:r>
              <a:rPr lang="nb-NO">
                <a:solidFill>
                  <a:srgbClr val="EBEBEB"/>
                </a:solidFill>
              </a:rPr>
              <a:t>Rett til tilpasset opplæring - øvelse</a:t>
            </a:r>
          </a:p>
        </p:txBody>
      </p:sp>
      <p:sp>
        <p:nvSpPr>
          <p:cNvPr id="15" name="Rectangle 14">
            <a:extLst>
              <a:ext uri="{FF2B5EF4-FFF2-40B4-BE49-F238E27FC236}">
                <a16:creationId xmlns:a16="http://schemas.microsoft.com/office/drawing/2014/main" xmlns="" id="{1583E1B8-79B3-49BB-8704-58E4AB1AF2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7" name="Freeform: Shape 16">
            <a:extLst>
              <a:ext uri="{FF2B5EF4-FFF2-40B4-BE49-F238E27FC236}">
                <a16:creationId xmlns:a16="http://schemas.microsoft.com/office/drawing/2014/main" xmlns="" id="{7BB34D5F-2B87-438E-8236-69C6068D47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sp>
        <p:nvSpPr>
          <p:cNvPr id="4" name="Plassholder for bunntekst 3">
            <a:extLst>
              <a:ext uri="{FF2B5EF4-FFF2-40B4-BE49-F238E27FC236}">
                <a16:creationId xmlns:a16="http://schemas.microsoft.com/office/drawing/2014/main" xmlns="" id="{9CF75C39-E624-444D-B9D4-7877A0BA6FD8}"/>
              </a:ext>
            </a:extLst>
          </p:cNvPr>
          <p:cNvSpPr>
            <a:spLocks noGrp="1"/>
          </p:cNvSpPr>
          <p:nvPr>
            <p:ph type="ftr" sz="quarter" idx="11"/>
          </p:nvPr>
        </p:nvSpPr>
        <p:spPr>
          <a:xfrm>
            <a:off x="636915" y="6355080"/>
            <a:ext cx="3859795" cy="304801"/>
          </a:xfrm>
        </p:spPr>
        <p:txBody>
          <a:bodyPr>
            <a:normAutofit/>
          </a:bodyPr>
          <a:lstStyle/>
          <a:p>
            <a:pPr>
              <a:spcAft>
                <a:spcPts val="600"/>
              </a:spcAft>
            </a:pPr>
            <a:r>
              <a:rPr lang="en-US">
                <a:solidFill>
                  <a:schemeClr val="accent1"/>
                </a:solidFill>
              </a:rPr>
              <a:t>Les mer på elevombud.no </a:t>
            </a:r>
          </a:p>
        </p:txBody>
      </p:sp>
      <p:graphicFrame>
        <p:nvGraphicFramePr>
          <p:cNvPr id="6" name="Plassholder for innhold 2">
            <a:extLst>
              <a:ext uri="{FF2B5EF4-FFF2-40B4-BE49-F238E27FC236}">
                <a16:creationId xmlns:a16="http://schemas.microsoft.com/office/drawing/2014/main" xmlns="" id="{FDAAF2D9-E2B8-4489-BB32-F78E6B563DD1}"/>
              </a:ext>
            </a:extLst>
          </p:cNvPr>
          <p:cNvGraphicFramePr>
            <a:graphicFrameLocks noGrp="1"/>
          </p:cNvGraphicFramePr>
          <p:nvPr>
            <p:ph idx="1"/>
            <p:extLst>
              <p:ext uri="{D42A27DB-BD31-4B8C-83A1-F6EECF244321}">
                <p14:modId xmlns:p14="http://schemas.microsoft.com/office/powerpoint/2010/main" val="704851390"/>
              </p:ext>
            </p:extLst>
          </p:nvPr>
        </p:nvGraphicFramePr>
        <p:xfrm>
          <a:off x="648930" y="2810256"/>
          <a:ext cx="10895370" cy="3404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602715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052BEFF1-896C-45B1-B02C-96A6A1BC38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1" name="Freeform 36">
            <a:extLst>
              <a:ext uri="{FF2B5EF4-FFF2-40B4-BE49-F238E27FC236}">
                <a16:creationId xmlns:a16="http://schemas.microsoft.com/office/drawing/2014/main" xmlns="" id="{BB237A14-61B1-4C00-A670-5D8D68A866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13" name="Freeform: Shape 12">
            <a:extLst>
              <a:ext uri="{FF2B5EF4-FFF2-40B4-BE49-F238E27FC236}">
                <a16:creationId xmlns:a16="http://schemas.microsoft.com/office/drawing/2014/main" xmlns="" id="{8598F259-6F54-47A3-8D13-1603D786A3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0BA768A8-4FED-4ED8-9E46-6BE72188ECD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tel 1">
            <a:extLst>
              <a:ext uri="{FF2B5EF4-FFF2-40B4-BE49-F238E27FC236}">
                <a16:creationId xmlns:a16="http://schemas.microsoft.com/office/drawing/2014/main" xmlns="" id="{463DCE0B-AB99-4125-BBC1-084AEF60026D}"/>
              </a:ext>
            </a:extLst>
          </p:cNvPr>
          <p:cNvSpPr>
            <a:spLocks noGrp="1"/>
          </p:cNvSpPr>
          <p:nvPr>
            <p:ph type="title"/>
          </p:nvPr>
        </p:nvSpPr>
        <p:spPr>
          <a:xfrm>
            <a:off x="653143" y="1645920"/>
            <a:ext cx="3522879" cy="4470821"/>
          </a:xfrm>
        </p:spPr>
        <p:txBody>
          <a:bodyPr>
            <a:normAutofit/>
          </a:bodyPr>
          <a:lstStyle/>
          <a:p>
            <a:pPr algn="r"/>
            <a:r>
              <a:rPr lang="nb-NO">
                <a:solidFill>
                  <a:srgbClr val="FFFFFF"/>
                </a:solidFill>
              </a:rPr>
              <a:t>Rett til tilpasset opplæring</a:t>
            </a:r>
          </a:p>
        </p:txBody>
      </p:sp>
      <p:sp>
        <p:nvSpPr>
          <p:cNvPr id="4" name="Plassholder for bunntekst 3">
            <a:extLst>
              <a:ext uri="{FF2B5EF4-FFF2-40B4-BE49-F238E27FC236}">
                <a16:creationId xmlns:a16="http://schemas.microsoft.com/office/drawing/2014/main" xmlns="" id="{B57D31BC-88AC-4BD2-A20D-C78A46EFF6EF}"/>
              </a:ext>
            </a:extLst>
          </p:cNvPr>
          <p:cNvSpPr>
            <a:spLocks noGrp="1"/>
          </p:cNvSpPr>
          <p:nvPr>
            <p:ph type="ftr" sz="quarter" idx="11"/>
          </p:nvPr>
        </p:nvSpPr>
        <p:spPr>
          <a:xfrm>
            <a:off x="5591176" y="6355080"/>
            <a:ext cx="3987136" cy="304801"/>
          </a:xfrm>
        </p:spPr>
        <p:txBody>
          <a:bodyPr anchor="ctr">
            <a:normAutofit/>
          </a:bodyPr>
          <a:lstStyle/>
          <a:p>
            <a:pPr>
              <a:spcAft>
                <a:spcPts val="600"/>
              </a:spcAft>
            </a:pPr>
            <a:r>
              <a:rPr lang="en-US">
                <a:solidFill>
                  <a:schemeClr val="tx1">
                    <a:alpha val="60000"/>
                  </a:schemeClr>
                </a:solidFill>
              </a:rPr>
              <a:t>Les mer på elevombud.no </a:t>
            </a:r>
          </a:p>
        </p:txBody>
      </p:sp>
      <p:sp>
        <p:nvSpPr>
          <p:cNvPr id="3" name="Plassholder for innhold 2">
            <a:extLst>
              <a:ext uri="{FF2B5EF4-FFF2-40B4-BE49-F238E27FC236}">
                <a16:creationId xmlns:a16="http://schemas.microsoft.com/office/drawing/2014/main" xmlns="" id="{B3D90B3F-C1A8-47E3-B85C-9F42673882B8}"/>
              </a:ext>
            </a:extLst>
          </p:cNvPr>
          <p:cNvSpPr>
            <a:spLocks noGrp="1"/>
          </p:cNvSpPr>
          <p:nvPr>
            <p:ph idx="1"/>
          </p:nvPr>
        </p:nvSpPr>
        <p:spPr>
          <a:xfrm>
            <a:off x="5204109" y="1645920"/>
            <a:ext cx="5919503" cy="4470821"/>
          </a:xfrm>
        </p:spPr>
        <p:txBody>
          <a:bodyPr>
            <a:normAutofit/>
          </a:bodyPr>
          <a:lstStyle/>
          <a:p>
            <a:r>
              <a:rPr lang="nb-NO" dirty="0"/>
              <a:t>Du har rett på opplæring som passer til deg. </a:t>
            </a:r>
            <a:r>
              <a:rPr lang="nb-NO" dirty="0">
                <a:hlinkClick r:id="rId2"/>
              </a:rPr>
              <a:t>Opplæringsloven § 1-3</a:t>
            </a:r>
            <a:endParaRPr lang="nb-NO" dirty="0"/>
          </a:p>
          <a:p>
            <a:r>
              <a:rPr lang="nb-NO" dirty="0"/>
              <a:t>Opplæringen skal passe til </a:t>
            </a:r>
          </a:p>
          <a:p>
            <a:pPr lvl="2"/>
            <a:r>
              <a:rPr lang="nb-NO" dirty="0"/>
              <a:t>hvem du er </a:t>
            </a:r>
          </a:p>
          <a:p>
            <a:pPr lvl="2"/>
            <a:r>
              <a:rPr lang="nb-NO" dirty="0"/>
              <a:t>hva du kan fra før </a:t>
            </a:r>
          </a:p>
          <a:p>
            <a:pPr lvl="2"/>
            <a:r>
              <a:rPr lang="nb-NO" dirty="0"/>
              <a:t>hvordan du lærer best</a:t>
            </a:r>
          </a:p>
          <a:p>
            <a:r>
              <a:rPr lang="nb-NO" dirty="0"/>
              <a:t>Er det noen fag hvor dere trenger å snakke med læreren om hvordan dere lærer best?</a:t>
            </a:r>
          </a:p>
          <a:p>
            <a:r>
              <a:rPr lang="nb-NO" dirty="0"/>
              <a:t>Hvordan kan dere ta dette opp med læreren?</a:t>
            </a:r>
          </a:p>
          <a:p>
            <a:r>
              <a:rPr lang="nb-NO" dirty="0"/>
              <a:t>Les mer </a:t>
            </a:r>
            <a:r>
              <a:rPr lang="nb-NO" dirty="0" smtClean="0">
                <a:hlinkClick r:id="rId3"/>
              </a:rPr>
              <a:t>her</a:t>
            </a:r>
            <a:endParaRPr lang="nb-NO" dirty="0"/>
          </a:p>
        </p:txBody>
      </p:sp>
    </p:spTree>
    <p:extLst>
      <p:ext uri="{BB962C8B-B14F-4D97-AF65-F5344CB8AC3E}">
        <p14:creationId xmlns:p14="http://schemas.microsoft.com/office/powerpoint/2010/main" val="7721755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88B20E25-4656-4685-81FF-37093D3CFE27}"/>
              </a:ext>
            </a:extLst>
          </p:cNvPr>
          <p:cNvSpPr>
            <a:spLocks noGrp="1"/>
          </p:cNvSpPr>
          <p:nvPr>
            <p:ph type="title"/>
          </p:nvPr>
        </p:nvSpPr>
        <p:spPr>
          <a:xfrm>
            <a:off x="515514" y="948130"/>
            <a:ext cx="7198153" cy="1264588"/>
          </a:xfrm>
        </p:spPr>
        <p:txBody>
          <a:bodyPr vert="horz" lIns="91440" tIns="45720" rIns="91440" bIns="45720" rtlCol="0" anchor="ctr">
            <a:normAutofit fontScale="90000"/>
          </a:bodyPr>
          <a:lstStyle/>
          <a:p>
            <a:pPr algn="r"/>
            <a:r>
              <a:rPr lang="en-US" sz="6000" dirty="0">
                <a:latin typeface="+mn-lt"/>
              </a:rPr>
              <a:t>Du </a:t>
            </a:r>
            <a:r>
              <a:rPr lang="en-US" sz="6000" dirty="0" err="1">
                <a:latin typeface="+mn-lt"/>
              </a:rPr>
              <a:t>har</a:t>
            </a:r>
            <a:r>
              <a:rPr lang="en-US" sz="6000" dirty="0">
                <a:latin typeface="+mn-lt"/>
              </a:rPr>
              <a:t> </a:t>
            </a:r>
            <a:r>
              <a:rPr lang="en-US" sz="6000" dirty="0" err="1">
                <a:latin typeface="+mn-lt"/>
              </a:rPr>
              <a:t>en</a:t>
            </a:r>
            <a:r>
              <a:rPr lang="en-US" sz="6000" dirty="0">
                <a:latin typeface="+mn-lt"/>
              </a:rPr>
              <a:t> </a:t>
            </a:r>
            <a:r>
              <a:rPr lang="en-US" sz="6000" dirty="0" err="1">
                <a:latin typeface="+mn-lt"/>
              </a:rPr>
              <a:t>rettighet</a:t>
            </a:r>
            <a:r>
              <a:rPr lang="en-US" sz="6000" dirty="0">
                <a:latin typeface="+mn-lt"/>
              </a:rPr>
              <a:t>:</a:t>
            </a:r>
          </a:p>
        </p:txBody>
      </p:sp>
      <p:sp>
        <p:nvSpPr>
          <p:cNvPr id="4" name="Plassholder for tekst 3">
            <a:extLst>
              <a:ext uri="{FF2B5EF4-FFF2-40B4-BE49-F238E27FC236}">
                <a16:creationId xmlns:a16="http://schemas.microsoft.com/office/drawing/2014/main" xmlns="" id="{099C3121-86EB-4C80-901F-4A68211924CF}"/>
              </a:ext>
            </a:extLst>
          </p:cNvPr>
          <p:cNvSpPr>
            <a:spLocks noGrp="1"/>
          </p:cNvSpPr>
          <p:nvPr>
            <p:ph type="body" sz="half" idx="2"/>
          </p:nvPr>
        </p:nvSpPr>
        <p:spPr>
          <a:xfrm>
            <a:off x="1201199" y="2365038"/>
            <a:ext cx="6962498" cy="1264587"/>
          </a:xfrm>
        </p:spPr>
        <p:txBody>
          <a:bodyPr vert="horz" lIns="91440" tIns="45720" rIns="91440" bIns="45720" rtlCol="0" anchor="ctr">
            <a:normAutofit/>
          </a:bodyPr>
          <a:lstStyle/>
          <a:p>
            <a:r>
              <a:rPr lang="en-US" sz="2000" dirty="0">
                <a:latin typeface="+mn-lt"/>
              </a:rPr>
              <a:t>Et </a:t>
            </a:r>
            <a:r>
              <a:rPr lang="en-US" sz="2000" dirty="0" err="1">
                <a:latin typeface="+mn-lt"/>
              </a:rPr>
              <a:t>trygt</a:t>
            </a:r>
            <a:r>
              <a:rPr lang="en-US" sz="2000" dirty="0">
                <a:latin typeface="+mn-lt"/>
              </a:rPr>
              <a:t> </a:t>
            </a:r>
            <a:r>
              <a:rPr lang="en-US" sz="2000" dirty="0" err="1">
                <a:latin typeface="+mn-lt"/>
              </a:rPr>
              <a:t>og</a:t>
            </a:r>
            <a:r>
              <a:rPr lang="en-US" sz="2000" dirty="0">
                <a:latin typeface="+mn-lt"/>
              </a:rPr>
              <a:t> </a:t>
            </a:r>
            <a:r>
              <a:rPr lang="en-US" sz="2000" dirty="0" err="1">
                <a:latin typeface="+mn-lt"/>
              </a:rPr>
              <a:t>godt</a:t>
            </a:r>
            <a:r>
              <a:rPr lang="en-US" sz="2000" dirty="0">
                <a:latin typeface="+mn-lt"/>
              </a:rPr>
              <a:t> </a:t>
            </a:r>
            <a:r>
              <a:rPr lang="en-US" sz="2000" dirty="0" err="1">
                <a:latin typeface="+mn-lt"/>
              </a:rPr>
              <a:t>skolemiljø</a:t>
            </a:r>
            <a:r>
              <a:rPr lang="en-US" sz="2000" dirty="0">
                <a:latin typeface="+mn-lt"/>
              </a:rPr>
              <a:t> der du </a:t>
            </a:r>
            <a:r>
              <a:rPr lang="en-US" sz="2000" dirty="0" err="1">
                <a:latin typeface="+mn-lt"/>
              </a:rPr>
              <a:t>trives</a:t>
            </a:r>
            <a:r>
              <a:rPr lang="en-US" sz="2000" dirty="0">
                <a:latin typeface="+mn-lt"/>
              </a:rPr>
              <a:t> </a:t>
            </a:r>
            <a:r>
              <a:rPr lang="en-US" sz="2000" dirty="0" err="1">
                <a:latin typeface="+mn-lt"/>
              </a:rPr>
              <a:t>og</a:t>
            </a:r>
            <a:r>
              <a:rPr lang="en-US" sz="2000" dirty="0">
                <a:latin typeface="+mn-lt"/>
              </a:rPr>
              <a:t> </a:t>
            </a:r>
            <a:r>
              <a:rPr lang="en-US" sz="2000" dirty="0" err="1">
                <a:latin typeface="+mn-lt"/>
              </a:rPr>
              <a:t>lærer</a:t>
            </a:r>
            <a:endParaRPr lang="en-US" sz="2000" dirty="0">
              <a:latin typeface="+mn-lt"/>
            </a:endParaRPr>
          </a:p>
        </p:txBody>
      </p:sp>
    </p:spTree>
    <p:extLst>
      <p:ext uri="{BB962C8B-B14F-4D97-AF65-F5344CB8AC3E}">
        <p14:creationId xmlns:p14="http://schemas.microsoft.com/office/powerpoint/2010/main" val="3852330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F747F1B4-B831-4277-8AB0-32767F7EB7B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3" name="Freeform 7">
            <a:extLst>
              <a:ext uri="{FF2B5EF4-FFF2-40B4-BE49-F238E27FC236}">
                <a16:creationId xmlns:a16="http://schemas.microsoft.com/office/drawing/2014/main" xmlns="" id="{D80CFA21-AB7C-4BEB-9BFF-05764FBBF3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tel 1">
            <a:extLst>
              <a:ext uri="{FF2B5EF4-FFF2-40B4-BE49-F238E27FC236}">
                <a16:creationId xmlns:a16="http://schemas.microsoft.com/office/drawing/2014/main" xmlns="" id="{AD674C6D-E006-4242-B872-C5607D8A5BF4}"/>
              </a:ext>
            </a:extLst>
          </p:cNvPr>
          <p:cNvSpPr>
            <a:spLocks noGrp="1"/>
          </p:cNvSpPr>
          <p:nvPr>
            <p:ph type="title"/>
          </p:nvPr>
        </p:nvSpPr>
        <p:spPr>
          <a:xfrm>
            <a:off x="648930" y="629267"/>
            <a:ext cx="9252154" cy="1016654"/>
          </a:xfrm>
        </p:spPr>
        <p:txBody>
          <a:bodyPr>
            <a:normAutofit/>
          </a:bodyPr>
          <a:lstStyle/>
          <a:p>
            <a:r>
              <a:rPr lang="nb-NO">
                <a:solidFill>
                  <a:srgbClr val="EBEBEB"/>
                </a:solidFill>
              </a:rPr>
              <a:t>Rett til et godt skolemiljø</a:t>
            </a:r>
          </a:p>
        </p:txBody>
      </p:sp>
      <p:sp>
        <p:nvSpPr>
          <p:cNvPr id="15" name="Rectangle 14">
            <a:extLst>
              <a:ext uri="{FF2B5EF4-FFF2-40B4-BE49-F238E27FC236}">
                <a16:creationId xmlns:a16="http://schemas.microsoft.com/office/drawing/2014/main" xmlns="" id="{12F7E335-851A-4CAE-B09F-E657819D46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7" name="Freeform: Shape 16">
            <a:extLst>
              <a:ext uri="{FF2B5EF4-FFF2-40B4-BE49-F238E27FC236}">
                <a16:creationId xmlns:a16="http://schemas.microsoft.com/office/drawing/2014/main" xmlns="" id="{10B541F0-7F6E-402E-84D8-CF96EACA5F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sp>
        <p:nvSpPr>
          <p:cNvPr id="4" name="Plassholder for bunntekst 3">
            <a:extLst>
              <a:ext uri="{FF2B5EF4-FFF2-40B4-BE49-F238E27FC236}">
                <a16:creationId xmlns:a16="http://schemas.microsoft.com/office/drawing/2014/main" xmlns="" id="{5C03DF1D-6451-41C0-88AB-BCA747E9E1FD}"/>
              </a:ext>
            </a:extLst>
          </p:cNvPr>
          <p:cNvSpPr>
            <a:spLocks noGrp="1"/>
          </p:cNvSpPr>
          <p:nvPr>
            <p:ph type="ftr" sz="quarter" idx="11"/>
          </p:nvPr>
        </p:nvSpPr>
        <p:spPr>
          <a:xfrm>
            <a:off x="636915" y="6355080"/>
            <a:ext cx="3859795" cy="304801"/>
          </a:xfrm>
        </p:spPr>
        <p:txBody>
          <a:bodyPr>
            <a:normAutofit/>
          </a:bodyPr>
          <a:lstStyle/>
          <a:p>
            <a:pPr>
              <a:spcAft>
                <a:spcPts val="600"/>
              </a:spcAft>
            </a:pPr>
            <a:r>
              <a:rPr lang="en-US">
                <a:solidFill>
                  <a:schemeClr val="accent1"/>
                </a:solidFill>
              </a:rPr>
              <a:t>Les mer på elevombud.no </a:t>
            </a:r>
          </a:p>
        </p:txBody>
      </p:sp>
      <p:graphicFrame>
        <p:nvGraphicFramePr>
          <p:cNvPr id="6" name="Plassholder for innhold 2">
            <a:extLst>
              <a:ext uri="{FF2B5EF4-FFF2-40B4-BE49-F238E27FC236}">
                <a16:creationId xmlns:a16="http://schemas.microsoft.com/office/drawing/2014/main" xmlns="" id="{BFF809F1-64C3-407A-8F22-59D257242F7F}"/>
              </a:ext>
            </a:extLst>
          </p:cNvPr>
          <p:cNvGraphicFramePr>
            <a:graphicFrameLocks noGrp="1"/>
          </p:cNvGraphicFramePr>
          <p:nvPr>
            <p:ph idx="1"/>
            <p:extLst>
              <p:ext uri="{D42A27DB-BD31-4B8C-83A1-F6EECF244321}">
                <p14:modId xmlns:p14="http://schemas.microsoft.com/office/powerpoint/2010/main" val="2407241788"/>
              </p:ext>
            </p:extLst>
          </p:nvPr>
        </p:nvGraphicFramePr>
        <p:xfrm>
          <a:off x="648930" y="2810256"/>
          <a:ext cx="10895370" cy="3404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3346372"/>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extLst/>
          </a:blip>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923E8915-D2AA-4327-A45A-972C3CA957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xmlns="" id="{8302FC3C-9804-4950-B721-5FD704BA60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xmlns="" id="{6B9695BD-ECF6-49CA-8877-8C493193C65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xmlns="" id="{3BC6EBB2-9BDC-4075-BA6B-43A9FBF9C86C}"/>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7" name="Freeform 5">
            <a:extLst>
              <a:ext uri="{FF2B5EF4-FFF2-40B4-BE49-F238E27FC236}">
                <a16:creationId xmlns:a16="http://schemas.microsoft.com/office/drawing/2014/main" xmlns="" id="{F3798573-F27B-47EB-8EA4-7EE34954C2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4" name="Plassholder for bunntekst 3">
            <a:extLst>
              <a:ext uri="{FF2B5EF4-FFF2-40B4-BE49-F238E27FC236}">
                <a16:creationId xmlns:a16="http://schemas.microsoft.com/office/drawing/2014/main" xmlns="" id="{C2B663DE-CDF8-4C75-805F-196FE54CD84C}"/>
              </a:ext>
            </a:extLst>
          </p:cNvPr>
          <p:cNvSpPr>
            <a:spLocks noGrp="1"/>
          </p:cNvSpPr>
          <p:nvPr>
            <p:ph type="ftr" sz="quarter" idx="11"/>
          </p:nvPr>
        </p:nvSpPr>
        <p:spPr>
          <a:xfrm>
            <a:off x="561110" y="6400005"/>
            <a:ext cx="3859795" cy="304801"/>
          </a:xfrm>
        </p:spPr>
        <p:txBody>
          <a:bodyPr anchor="ctr">
            <a:normAutofit/>
          </a:bodyPr>
          <a:lstStyle/>
          <a:p>
            <a:pPr>
              <a:spcAft>
                <a:spcPts val="600"/>
              </a:spcAft>
            </a:pPr>
            <a:r>
              <a:rPr lang="en-US">
                <a:solidFill>
                  <a:schemeClr val="accent1"/>
                </a:solidFill>
              </a:rPr>
              <a:t>Les mer på elevombud.no </a:t>
            </a:r>
          </a:p>
        </p:txBody>
      </p:sp>
      <p:sp>
        <p:nvSpPr>
          <p:cNvPr id="2" name="Tittel 1">
            <a:extLst>
              <a:ext uri="{FF2B5EF4-FFF2-40B4-BE49-F238E27FC236}">
                <a16:creationId xmlns:a16="http://schemas.microsoft.com/office/drawing/2014/main" xmlns="" id="{9855B014-32B2-4681-87AA-187F6310B1B4}"/>
              </a:ext>
            </a:extLst>
          </p:cNvPr>
          <p:cNvSpPr>
            <a:spLocks noGrp="1"/>
          </p:cNvSpPr>
          <p:nvPr>
            <p:ph type="title"/>
          </p:nvPr>
        </p:nvSpPr>
        <p:spPr>
          <a:xfrm>
            <a:off x="806195" y="804672"/>
            <a:ext cx="3521359" cy="5248656"/>
          </a:xfrm>
        </p:spPr>
        <p:txBody>
          <a:bodyPr anchor="ctr">
            <a:normAutofit/>
          </a:bodyPr>
          <a:lstStyle/>
          <a:p>
            <a:pPr algn="ctr"/>
            <a:r>
              <a:rPr lang="nb-NO" b="1" dirty="0"/>
              <a:t>Rett til kvalifiserte lærere</a:t>
            </a:r>
            <a:r>
              <a:rPr lang="nb-NO" dirty="0"/>
              <a:t/>
            </a:r>
            <a:br>
              <a:rPr lang="nb-NO" dirty="0"/>
            </a:br>
            <a:endParaRPr lang="nb-NO"/>
          </a:p>
        </p:txBody>
      </p:sp>
      <p:sp>
        <p:nvSpPr>
          <p:cNvPr id="3" name="Plassholder for innhold 2">
            <a:extLst>
              <a:ext uri="{FF2B5EF4-FFF2-40B4-BE49-F238E27FC236}">
                <a16:creationId xmlns:a16="http://schemas.microsoft.com/office/drawing/2014/main" xmlns="" id="{1E3C33E9-105C-4D7F-AFF7-2E50C37F98BB}"/>
              </a:ext>
            </a:extLst>
          </p:cNvPr>
          <p:cNvSpPr>
            <a:spLocks noGrp="1"/>
          </p:cNvSpPr>
          <p:nvPr>
            <p:ph idx="1"/>
          </p:nvPr>
        </p:nvSpPr>
        <p:spPr>
          <a:xfrm>
            <a:off x="4975861" y="804671"/>
            <a:ext cx="6399930" cy="5248657"/>
          </a:xfrm>
        </p:spPr>
        <p:txBody>
          <a:bodyPr anchor="ctr">
            <a:normAutofit/>
          </a:bodyPr>
          <a:lstStyle/>
          <a:p>
            <a:r>
              <a:rPr lang="nb-NO" dirty="0"/>
              <a:t>Hva venter vi av lærerne våre?</a:t>
            </a:r>
          </a:p>
          <a:p>
            <a:r>
              <a:rPr lang="nb-NO" dirty="0"/>
              <a:t>Hvordan tar vi opp om det er noe?</a:t>
            </a:r>
          </a:p>
          <a:p>
            <a:r>
              <a:rPr lang="nb-NO" dirty="0"/>
              <a:t>Les tips til å ta noe vanskelig opp </a:t>
            </a:r>
            <a:r>
              <a:rPr lang="nb-NO" dirty="0" smtClean="0">
                <a:hlinkClick r:id="rId4"/>
              </a:rPr>
              <a:t>her</a:t>
            </a:r>
            <a:endParaRPr lang="nb-NO" dirty="0"/>
          </a:p>
        </p:txBody>
      </p:sp>
    </p:spTree>
    <p:extLst>
      <p:ext uri="{BB962C8B-B14F-4D97-AF65-F5344CB8AC3E}">
        <p14:creationId xmlns:p14="http://schemas.microsoft.com/office/powerpoint/2010/main" val="58273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avrundede hjørner 2">
            <a:extLst>
              <a:ext uri="{FF2B5EF4-FFF2-40B4-BE49-F238E27FC236}">
                <a16:creationId xmlns:a16="http://schemas.microsoft.com/office/drawing/2014/main" xmlns="" id="{B5AA68F9-76D2-416C-8C4C-20221291689A}"/>
              </a:ext>
            </a:extLst>
          </p:cNvPr>
          <p:cNvSpPr/>
          <p:nvPr/>
        </p:nvSpPr>
        <p:spPr>
          <a:xfrm>
            <a:off x="2548238" y="1649921"/>
            <a:ext cx="7300686" cy="3410857"/>
          </a:xfrm>
          <a:prstGeom prst="roundRect">
            <a:avLst/>
          </a:prstGeom>
          <a:solidFill>
            <a:schemeClr val="accent3">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lvl="0" defTabSz="914400">
              <a:defRPr/>
            </a:pPr>
            <a:r>
              <a:rPr lang="nb-NO" sz="2800" dirty="0">
                <a:solidFill>
                  <a:prstClr val="black"/>
                </a:solidFill>
              </a:rPr>
              <a:t>Noen i klassen er misfornøyd med naturfaglæreren. Han går for fort fram, og tar ikke hensyn til elevene. Elevene har snakket med læreren uten at det hjalp. Nå vil de skrive en klage.</a:t>
            </a:r>
          </a:p>
        </p:txBody>
      </p:sp>
      <p:sp>
        <p:nvSpPr>
          <p:cNvPr id="7" name="Rektangel: avrundede hjørner 6">
            <a:extLst>
              <a:ext uri="{FF2B5EF4-FFF2-40B4-BE49-F238E27FC236}">
                <a16:creationId xmlns:a16="http://schemas.microsoft.com/office/drawing/2014/main" xmlns="" id="{79C65B4D-F75B-44BD-824A-16E49F422BCA}"/>
              </a:ext>
            </a:extLst>
          </p:cNvPr>
          <p:cNvSpPr/>
          <p:nvPr/>
        </p:nvSpPr>
        <p:spPr>
          <a:xfrm>
            <a:off x="2502538" y="5372835"/>
            <a:ext cx="7300686" cy="758825"/>
          </a:xfrm>
          <a:prstGeom prst="roundRect">
            <a:avLst/>
          </a:prstGeom>
          <a:solidFill>
            <a:schemeClr val="accent3">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2800" b="0" i="0" u="none" strike="noStrike" kern="1200" cap="none" spc="0" normalizeH="0" baseline="0" noProof="0" dirty="0">
                <a:ln>
                  <a:noFill/>
                </a:ln>
                <a:solidFill>
                  <a:prstClr val="black"/>
                </a:solidFill>
                <a:effectLst/>
                <a:uLnTx/>
                <a:uFillTx/>
              </a:rPr>
              <a:t>Øv deg: Skriv forslag til e-post!</a:t>
            </a:r>
          </a:p>
        </p:txBody>
      </p:sp>
    </p:spTree>
    <p:extLst>
      <p:ext uri="{BB962C8B-B14F-4D97-AF65-F5344CB8AC3E}">
        <p14:creationId xmlns:p14="http://schemas.microsoft.com/office/powerpoint/2010/main" val="803711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extLst/>
          </a:blip>
          <a:stretch/>
        </a:blip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5178CFAC-7652-48A8-B838-B6E3D2D886D9}"/>
              </a:ext>
            </a:extLst>
          </p:cNvPr>
          <p:cNvSpPr>
            <a:spLocks noGrp="1"/>
          </p:cNvSpPr>
          <p:nvPr>
            <p:ph type="title"/>
          </p:nvPr>
        </p:nvSpPr>
        <p:spPr>
          <a:xfrm>
            <a:off x="646111" y="452718"/>
            <a:ext cx="9404723" cy="1400530"/>
          </a:xfrm>
        </p:spPr>
        <p:txBody>
          <a:bodyPr>
            <a:normAutofit/>
          </a:bodyPr>
          <a:lstStyle/>
          <a:p>
            <a:r>
              <a:rPr lang="nb-NO" dirty="0"/>
              <a:t>Rett til et godt inneklima</a:t>
            </a:r>
          </a:p>
        </p:txBody>
      </p:sp>
      <p:sp>
        <p:nvSpPr>
          <p:cNvPr id="4" name="Plassholder for bunntekst 3">
            <a:extLst>
              <a:ext uri="{FF2B5EF4-FFF2-40B4-BE49-F238E27FC236}">
                <a16:creationId xmlns:a16="http://schemas.microsoft.com/office/drawing/2014/main" xmlns="" id="{FBAED182-85DD-4331-AC2D-FAE69ADC421A}"/>
              </a:ext>
            </a:extLst>
          </p:cNvPr>
          <p:cNvSpPr>
            <a:spLocks noGrp="1"/>
          </p:cNvSpPr>
          <p:nvPr>
            <p:ph type="ftr" sz="quarter" idx="11"/>
          </p:nvPr>
        </p:nvSpPr>
        <p:spPr>
          <a:xfrm rot="5400000">
            <a:off x="8951573" y="3225297"/>
            <a:ext cx="3859795" cy="304801"/>
          </a:xfrm>
        </p:spPr>
        <p:txBody>
          <a:bodyPr>
            <a:normAutofit/>
          </a:bodyPr>
          <a:lstStyle/>
          <a:p>
            <a:pPr>
              <a:spcAft>
                <a:spcPts val="600"/>
              </a:spcAft>
            </a:pPr>
            <a:r>
              <a:rPr lang="en-US"/>
              <a:t>Les mer på elevombud.no </a:t>
            </a:r>
          </a:p>
        </p:txBody>
      </p:sp>
      <p:graphicFrame>
        <p:nvGraphicFramePr>
          <p:cNvPr id="6" name="Plassholder for innhold 2">
            <a:extLst>
              <a:ext uri="{FF2B5EF4-FFF2-40B4-BE49-F238E27FC236}">
                <a16:creationId xmlns:a16="http://schemas.microsoft.com/office/drawing/2014/main" xmlns="" id="{A5754BAC-3CFA-4E1B-809B-270D52A4DC43}"/>
              </a:ext>
            </a:extLst>
          </p:cNvPr>
          <p:cNvGraphicFramePr>
            <a:graphicFrameLocks noGrp="1"/>
          </p:cNvGraphicFramePr>
          <p:nvPr>
            <p:ph idx="1"/>
            <p:extLst>
              <p:ext uri="{D42A27DB-BD31-4B8C-83A1-F6EECF244321}">
                <p14:modId xmlns:p14="http://schemas.microsoft.com/office/powerpoint/2010/main" val="2782534696"/>
              </p:ext>
            </p:extLst>
          </p:nvPr>
        </p:nvGraphicFramePr>
        <p:xfrm>
          <a:off x="646111" y="2140085"/>
          <a:ext cx="9404352" cy="40564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76972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539</Words>
  <Application>Microsoft Office PowerPoint</Application>
  <PresentationFormat>Widescreen</PresentationFormat>
  <Paragraphs>66</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Ion</vt:lpstr>
      <vt:lpstr>Klar for klassens time?</vt:lpstr>
      <vt:lpstr>Hva lurer du på?</vt:lpstr>
      <vt:lpstr>Rett til tilpasset opplæring - øvelse</vt:lpstr>
      <vt:lpstr>Rett til tilpasset opplæring</vt:lpstr>
      <vt:lpstr>Du har en rettighet:</vt:lpstr>
      <vt:lpstr>Rett til et godt skolemiljø</vt:lpstr>
      <vt:lpstr>Rett til kvalifiserte lærere </vt:lpstr>
      <vt:lpstr>PowerPoint Presentation</vt:lpstr>
      <vt:lpstr>Rett til et godt inneklima</vt:lpstr>
      <vt:lpstr>Vil dere ta opp inneklimaet?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Klar for klassens time?</dc:title>
  <dc:creator>Melinda Jørgensen</dc:creator>
  <cp:lastModifiedBy>Eline Svendsen</cp:lastModifiedBy>
  <cp:revision>2</cp:revision>
  <dcterms:created xsi:type="dcterms:W3CDTF">2019-10-02T08:24:45Z</dcterms:created>
  <dcterms:modified xsi:type="dcterms:W3CDTF">2020-06-25T09:06:25Z</dcterms:modified>
</cp:coreProperties>
</file>