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2"/>
  </p:notesMasterIdLst>
  <p:sldIdLst>
    <p:sldId id="256" r:id="rId2"/>
    <p:sldId id="394" r:id="rId3"/>
    <p:sldId id="395" r:id="rId4"/>
    <p:sldId id="396" r:id="rId5"/>
    <p:sldId id="267" r:id="rId6"/>
    <p:sldId id="260" r:id="rId7"/>
    <p:sldId id="257" r:id="rId8"/>
    <p:sldId id="397" r:id="rId9"/>
    <p:sldId id="398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svg"/><Relationship Id="rId1" Type="http://schemas.openxmlformats.org/officeDocument/2006/relationships/image" Target="../media/image6.png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7.svg"/><Relationship Id="rId1" Type="http://schemas.openxmlformats.org/officeDocument/2006/relationships/image" Target="../media/image10.png"/><Relationship Id="rId6" Type="http://schemas.openxmlformats.org/officeDocument/2006/relationships/image" Target="../media/image21.svg"/><Relationship Id="rId5" Type="http://schemas.openxmlformats.org/officeDocument/2006/relationships/image" Target="../media/image12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CB78B-C07E-4749-A88B-EF48AD8545F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E4734A78-B69B-4012-84AC-D0FA699F2703}">
      <dgm:prSet/>
      <dgm:spPr/>
      <dgm:t>
        <a:bodyPr/>
        <a:lstStyle/>
        <a:p>
          <a:pPr>
            <a:defRPr cap="all"/>
          </a:pPr>
          <a:r>
            <a:rPr lang="nb-NO" b="0" i="0"/>
            <a:t>Kom opp med gode ideer i klassen.</a:t>
          </a:r>
          <a:endParaRPr lang="en-US"/>
        </a:p>
      </dgm:t>
    </dgm:pt>
    <dgm:pt modelId="{AD40B8A7-1E6D-42AF-8721-EFC87307AE9F}" type="parTrans" cxnId="{D30BFF4F-98E6-4D09-8D35-018A78F44ABB}">
      <dgm:prSet/>
      <dgm:spPr/>
      <dgm:t>
        <a:bodyPr/>
        <a:lstStyle/>
        <a:p>
          <a:endParaRPr lang="en-US"/>
        </a:p>
      </dgm:t>
    </dgm:pt>
    <dgm:pt modelId="{90A8F3FA-69E4-4A27-8337-2A4776ADBC23}" type="sibTrans" cxnId="{D30BFF4F-98E6-4D09-8D35-018A78F44ABB}">
      <dgm:prSet/>
      <dgm:spPr/>
      <dgm:t>
        <a:bodyPr/>
        <a:lstStyle/>
        <a:p>
          <a:endParaRPr lang="en-US"/>
        </a:p>
      </dgm:t>
    </dgm:pt>
    <dgm:pt modelId="{6A217A0E-124F-4852-8ECA-3D903687AFB7}">
      <dgm:prSet/>
      <dgm:spPr/>
      <dgm:t>
        <a:bodyPr/>
        <a:lstStyle/>
        <a:p>
          <a:pPr>
            <a:defRPr cap="all"/>
          </a:pPr>
          <a:r>
            <a:rPr lang="nb-NO" b="0" i="0"/>
            <a:t>Diskuter ideene og bli enige om hvilke dere vil ta videre til elevrådet.</a:t>
          </a:r>
          <a:endParaRPr lang="en-US"/>
        </a:p>
      </dgm:t>
    </dgm:pt>
    <dgm:pt modelId="{1CAAE988-0E4E-40C6-B261-A3B3EEBB0928}" type="parTrans" cxnId="{20AAE62F-3542-45F9-8044-104C397DF943}">
      <dgm:prSet/>
      <dgm:spPr/>
      <dgm:t>
        <a:bodyPr/>
        <a:lstStyle/>
        <a:p>
          <a:endParaRPr lang="en-US"/>
        </a:p>
      </dgm:t>
    </dgm:pt>
    <dgm:pt modelId="{3192129E-B129-4E85-A7B2-73C422326444}" type="sibTrans" cxnId="{20AAE62F-3542-45F9-8044-104C397DF943}">
      <dgm:prSet/>
      <dgm:spPr/>
      <dgm:t>
        <a:bodyPr/>
        <a:lstStyle/>
        <a:p>
          <a:endParaRPr lang="en-US"/>
        </a:p>
      </dgm:t>
    </dgm:pt>
    <dgm:pt modelId="{01C1F12E-D3ED-4480-A5BE-6F1F284797AC}">
      <dgm:prSet/>
      <dgm:spPr/>
      <dgm:t>
        <a:bodyPr/>
        <a:lstStyle/>
        <a:p>
          <a:pPr>
            <a:defRPr cap="all"/>
          </a:pPr>
          <a:r>
            <a:rPr lang="nb-NO" b="0" i="0"/>
            <a:t>Be tillitseleven ta saken opp i elevrådet.</a:t>
          </a:r>
          <a:endParaRPr lang="en-US"/>
        </a:p>
      </dgm:t>
    </dgm:pt>
    <dgm:pt modelId="{0CA322F3-4830-4162-A002-2EEC2F978A9A}" type="parTrans" cxnId="{558CD097-14BA-4754-8EAB-FAD4F8FD9487}">
      <dgm:prSet/>
      <dgm:spPr/>
      <dgm:t>
        <a:bodyPr/>
        <a:lstStyle/>
        <a:p>
          <a:endParaRPr lang="en-US"/>
        </a:p>
      </dgm:t>
    </dgm:pt>
    <dgm:pt modelId="{2A07F93C-429A-4F2E-9EBA-9A8C0C9813CA}" type="sibTrans" cxnId="{558CD097-14BA-4754-8EAB-FAD4F8FD9487}">
      <dgm:prSet/>
      <dgm:spPr/>
      <dgm:t>
        <a:bodyPr/>
        <a:lstStyle/>
        <a:p>
          <a:endParaRPr lang="en-US"/>
        </a:p>
      </dgm:t>
    </dgm:pt>
    <dgm:pt modelId="{376696E8-2434-4A4E-965D-CF7A124E7FF4}" type="pres">
      <dgm:prSet presAssocID="{276CB78B-C07E-4749-A88B-EF48AD8545F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DBE60E4-D062-4D2B-ABC7-BDF835117975}" type="pres">
      <dgm:prSet presAssocID="{E4734A78-B69B-4012-84AC-D0FA699F2703}" presName="compNode" presStyleCnt="0"/>
      <dgm:spPr/>
    </dgm:pt>
    <dgm:pt modelId="{2ADD3B74-1FD3-4D85-9B5C-C331621AEF50}" type="pres">
      <dgm:prSet presAssocID="{E4734A78-B69B-4012-84AC-D0FA699F270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12DEB06-A9FC-42F8-B1BF-1EC20B1EB5E1}" type="pres">
      <dgm:prSet presAssocID="{E4734A78-B69B-4012-84AC-D0FA699F270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C96CF51-E741-46E6-A000-E8FBB32F0C04}" type="pres">
      <dgm:prSet presAssocID="{E4734A78-B69B-4012-84AC-D0FA699F2703}" presName="spaceRect" presStyleCnt="0"/>
      <dgm:spPr/>
    </dgm:pt>
    <dgm:pt modelId="{0543E5F5-D217-4E46-8393-64877881B171}" type="pres">
      <dgm:prSet presAssocID="{E4734A78-B69B-4012-84AC-D0FA699F2703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b-NO"/>
        </a:p>
      </dgm:t>
    </dgm:pt>
    <dgm:pt modelId="{E17368FB-E177-444F-9895-451089141E2D}" type="pres">
      <dgm:prSet presAssocID="{90A8F3FA-69E4-4A27-8337-2A4776ADBC23}" presName="sibTrans" presStyleCnt="0"/>
      <dgm:spPr/>
    </dgm:pt>
    <dgm:pt modelId="{E9CF2F1B-AE25-4755-B8A4-AE530CBCD102}" type="pres">
      <dgm:prSet presAssocID="{6A217A0E-124F-4852-8ECA-3D903687AFB7}" presName="compNode" presStyleCnt="0"/>
      <dgm:spPr/>
    </dgm:pt>
    <dgm:pt modelId="{B274C12E-3AA9-415F-A6D3-62CDB17D07A4}" type="pres">
      <dgm:prSet presAssocID="{6A217A0E-124F-4852-8ECA-3D903687AFB7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9AB0466-B34A-4E49-A307-C0106F1E22E2}" type="pres">
      <dgm:prSet presAssocID="{6A217A0E-124F-4852-8ECA-3D903687AFB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FAEF225-0C58-47DC-AEC8-4F7ED7D701CB}" type="pres">
      <dgm:prSet presAssocID="{6A217A0E-124F-4852-8ECA-3D903687AFB7}" presName="spaceRect" presStyleCnt="0"/>
      <dgm:spPr/>
    </dgm:pt>
    <dgm:pt modelId="{E92450A0-4567-4B27-8005-22A99E4DE9B2}" type="pres">
      <dgm:prSet presAssocID="{6A217A0E-124F-4852-8ECA-3D903687AFB7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b-NO"/>
        </a:p>
      </dgm:t>
    </dgm:pt>
    <dgm:pt modelId="{94BEF815-A9F4-4F94-9350-1A7F79B11757}" type="pres">
      <dgm:prSet presAssocID="{3192129E-B129-4E85-A7B2-73C422326444}" presName="sibTrans" presStyleCnt="0"/>
      <dgm:spPr/>
    </dgm:pt>
    <dgm:pt modelId="{ED7B23AF-415A-4613-B1D5-35A984326AC9}" type="pres">
      <dgm:prSet presAssocID="{01C1F12E-D3ED-4480-A5BE-6F1F284797AC}" presName="compNode" presStyleCnt="0"/>
      <dgm:spPr/>
    </dgm:pt>
    <dgm:pt modelId="{F25C46A1-A6A1-4F98-9E11-B0C125BEACEE}" type="pres">
      <dgm:prSet presAssocID="{01C1F12E-D3ED-4480-A5BE-6F1F284797A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751E1AD-E119-4EFA-AA5A-9D90040C61AB}" type="pres">
      <dgm:prSet presAssocID="{01C1F12E-D3ED-4480-A5BE-6F1F284797A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0752DA4-D08F-4F03-945A-9923B25D9397}" type="pres">
      <dgm:prSet presAssocID="{01C1F12E-D3ED-4480-A5BE-6F1F284797AC}" presName="spaceRect" presStyleCnt="0"/>
      <dgm:spPr/>
    </dgm:pt>
    <dgm:pt modelId="{A3DE094C-501B-4DFB-83CC-FAEAF1C33C8F}" type="pres">
      <dgm:prSet presAssocID="{01C1F12E-D3ED-4480-A5BE-6F1F284797AC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558CD097-14BA-4754-8EAB-FAD4F8FD9487}" srcId="{276CB78B-C07E-4749-A88B-EF48AD8545FD}" destId="{01C1F12E-D3ED-4480-A5BE-6F1F284797AC}" srcOrd="2" destOrd="0" parTransId="{0CA322F3-4830-4162-A002-2EEC2F978A9A}" sibTransId="{2A07F93C-429A-4F2E-9EBA-9A8C0C9813CA}"/>
    <dgm:cxn modelId="{20AAE62F-3542-45F9-8044-104C397DF943}" srcId="{276CB78B-C07E-4749-A88B-EF48AD8545FD}" destId="{6A217A0E-124F-4852-8ECA-3D903687AFB7}" srcOrd="1" destOrd="0" parTransId="{1CAAE988-0E4E-40C6-B261-A3B3EEBB0928}" sibTransId="{3192129E-B129-4E85-A7B2-73C422326444}"/>
    <dgm:cxn modelId="{1015F78B-B152-4BC1-B07A-3B463BA21961}" type="presOf" srcId="{276CB78B-C07E-4749-A88B-EF48AD8545FD}" destId="{376696E8-2434-4A4E-965D-CF7A124E7FF4}" srcOrd="0" destOrd="0" presId="urn:microsoft.com/office/officeart/2018/5/layout/IconLeafLabelList"/>
    <dgm:cxn modelId="{D30BFF4F-98E6-4D09-8D35-018A78F44ABB}" srcId="{276CB78B-C07E-4749-A88B-EF48AD8545FD}" destId="{E4734A78-B69B-4012-84AC-D0FA699F2703}" srcOrd="0" destOrd="0" parTransId="{AD40B8A7-1E6D-42AF-8721-EFC87307AE9F}" sibTransId="{90A8F3FA-69E4-4A27-8337-2A4776ADBC23}"/>
    <dgm:cxn modelId="{7E52E233-5808-47AC-9F69-3980420D06A3}" type="presOf" srcId="{6A217A0E-124F-4852-8ECA-3D903687AFB7}" destId="{E92450A0-4567-4B27-8005-22A99E4DE9B2}" srcOrd="0" destOrd="0" presId="urn:microsoft.com/office/officeart/2018/5/layout/IconLeafLabelList"/>
    <dgm:cxn modelId="{C136B6CE-616F-4B59-902A-D9ABEC0DF29F}" type="presOf" srcId="{01C1F12E-D3ED-4480-A5BE-6F1F284797AC}" destId="{A3DE094C-501B-4DFB-83CC-FAEAF1C33C8F}" srcOrd="0" destOrd="0" presId="urn:microsoft.com/office/officeart/2018/5/layout/IconLeafLabelList"/>
    <dgm:cxn modelId="{5AE1BB93-8566-4663-8520-0C0B7F176F66}" type="presOf" srcId="{E4734A78-B69B-4012-84AC-D0FA699F2703}" destId="{0543E5F5-D217-4E46-8393-64877881B171}" srcOrd="0" destOrd="0" presId="urn:microsoft.com/office/officeart/2018/5/layout/IconLeafLabelList"/>
    <dgm:cxn modelId="{9C3DCF84-C850-46E8-B52D-00D8523D88AC}" type="presParOf" srcId="{376696E8-2434-4A4E-965D-CF7A124E7FF4}" destId="{BDBE60E4-D062-4D2B-ABC7-BDF835117975}" srcOrd="0" destOrd="0" presId="urn:microsoft.com/office/officeart/2018/5/layout/IconLeafLabelList"/>
    <dgm:cxn modelId="{B3A98264-BD45-49FF-BDEB-0635B389E19A}" type="presParOf" srcId="{BDBE60E4-D062-4D2B-ABC7-BDF835117975}" destId="{2ADD3B74-1FD3-4D85-9B5C-C331621AEF50}" srcOrd="0" destOrd="0" presId="urn:microsoft.com/office/officeart/2018/5/layout/IconLeafLabelList"/>
    <dgm:cxn modelId="{86E67519-DEA3-49F5-ACBB-E2733CB21C0C}" type="presParOf" srcId="{BDBE60E4-D062-4D2B-ABC7-BDF835117975}" destId="{512DEB06-A9FC-42F8-B1BF-1EC20B1EB5E1}" srcOrd="1" destOrd="0" presId="urn:microsoft.com/office/officeart/2018/5/layout/IconLeafLabelList"/>
    <dgm:cxn modelId="{C206C8C7-5DE5-441C-9BEA-43E716AF6DB7}" type="presParOf" srcId="{BDBE60E4-D062-4D2B-ABC7-BDF835117975}" destId="{CC96CF51-E741-46E6-A000-E8FBB32F0C04}" srcOrd="2" destOrd="0" presId="urn:microsoft.com/office/officeart/2018/5/layout/IconLeafLabelList"/>
    <dgm:cxn modelId="{9DE57848-9B0D-4DAA-B135-6DA578665685}" type="presParOf" srcId="{BDBE60E4-D062-4D2B-ABC7-BDF835117975}" destId="{0543E5F5-D217-4E46-8393-64877881B171}" srcOrd="3" destOrd="0" presId="urn:microsoft.com/office/officeart/2018/5/layout/IconLeafLabelList"/>
    <dgm:cxn modelId="{06A60668-5EC8-4DD1-8E8E-4E9415584D06}" type="presParOf" srcId="{376696E8-2434-4A4E-965D-CF7A124E7FF4}" destId="{E17368FB-E177-444F-9895-451089141E2D}" srcOrd="1" destOrd="0" presId="urn:microsoft.com/office/officeart/2018/5/layout/IconLeafLabelList"/>
    <dgm:cxn modelId="{ACAA68E8-594B-4EA6-BEFC-E4EFCF909848}" type="presParOf" srcId="{376696E8-2434-4A4E-965D-CF7A124E7FF4}" destId="{E9CF2F1B-AE25-4755-B8A4-AE530CBCD102}" srcOrd="2" destOrd="0" presId="urn:microsoft.com/office/officeart/2018/5/layout/IconLeafLabelList"/>
    <dgm:cxn modelId="{9D1FF355-4F48-4224-B257-6327CD246A91}" type="presParOf" srcId="{E9CF2F1B-AE25-4755-B8A4-AE530CBCD102}" destId="{B274C12E-3AA9-415F-A6D3-62CDB17D07A4}" srcOrd="0" destOrd="0" presId="urn:microsoft.com/office/officeart/2018/5/layout/IconLeafLabelList"/>
    <dgm:cxn modelId="{BA07025E-5509-4B0A-922F-E29F6343570B}" type="presParOf" srcId="{E9CF2F1B-AE25-4755-B8A4-AE530CBCD102}" destId="{A9AB0466-B34A-4E49-A307-C0106F1E22E2}" srcOrd="1" destOrd="0" presId="urn:microsoft.com/office/officeart/2018/5/layout/IconLeafLabelList"/>
    <dgm:cxn modelId="{03C3A8ED-2A0D-497B-A76B-AD1434258866}" type="presParOf" srcId="{E9CF2F1B-AE25-4755-B8A4-AE530CBCD102}" destId="{0FAEF225-0C58-47DC-AEC8-4F7ED7D701CB}" srcOrd="2" destOrd="0" presId="urn:microsoft.com/office/officeart/2018/5/layout/IconLeafLabelList"/>
    <dgm:cxn modelId="{B00161D9-491B-48F2-A21E-32CD04170DD4}" type="presParOf" srcId="{E9CF2F1B-AE25-4755-B8A4-AE530CBCD102}" destId="{E92450A0-4567-4B27-8005-22A99E4DE9B2}" srcOrd="3" destOrd="0" presId="urn:microsoft.com/office/officeart/2018/5/layout/IconLeafLabelList"/>
    <dgm:cxn modelId="{4119D38C-E5D9-4AB7-BAB7-0185E6DBFA90}" type="presParOf" srcId="{376696E8-2434-4A4E-965D-CF7A124E7FF4}" destId="{94BEF815-A9F4-4F94-9350-1A7F79B11757}" srcOrd="3" destOrd="0" presId="urn:microsoft.com/office/officeart/2018/5/layout/IconLeafLabelList"/>
    <dgm:cxn modelId="{CA5DDF61-B2C4-4D59-9E51-09A9409586A6}" type="presParOf" srcId="{376696E8-2434-4A4E-965D-CF7A124E7FF4}" destId="{ED7B23AF-415A-4613-B1D5-35A984326AC9}" srcOrd="4" destOrd="0" presId="urn:microsoft.com/office/officeart/2018/5/layout/IconLeafLabelList"/>
    <dgm:cxn modelId="{82953DB8-C3BD-46EC-A91C-F9377016F32A}" type="presParOf" srcId="{ED7B23AF-415A-4613-B1D5-35A984326AC9}" destId="{F25C46A1-A6A1-4F98-9E11-B0C125BEACEE}" srcOrd="0" destOrd="0" presId="urn:microsoft.com/office/officeart/2018/5/layout/IconLeafLabelList"/>
    <dgm:cxn modelId="{46E8BF06-4BED-403C-A4DF-4E24F4C8C923}" type="presParOf" srcId="{ED7B23AF-415A-4613-B1D5-35A984326AC9}" destId="{E751E1AD-E119-4EFA-AA5A-9D90040C61AB}" srcOrd="1" destOrd="0" presId="urn:microsoft.com/office/officeart/2018/5/layout/IconLeafLabelList"/>
    <dgm:cxn modelId="{8D255560-2C28-485B-BDE6-B48092FC877C}" type="presParOf" srcId="{ED7B23AF-415A-4613-B1D5-35A984326AC9}" destId="{50752DA4-D08F-4F03-945A-9923B25D9397}" srcOrd="2" destOrd="0" presId="urn:microsoft.com/office/officeart/2018/5/layout/IconLeafLabelList"/>
    <dgm:cxn modelId="{D25E617A-8F89-4129-87AE-32FED2EFBBAA}" type="presParOf" srcId="{ED7B23AF-415A-4613-B1D5-35A984326AC9}" destId="{A3DE094C-501B-4DFB-83CC-FAEAF1C33C8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CFB87-28A7-4116-A4BA-E855199837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ED8CC90-133F-4AE8-A61A-76108D96EC73}">
      <dgm:prSet/>
      <dgm:spPr/>
      <dgm:t>
        <a:bodyPr/>
        <a:lstStyle/>
        <a:p>
          <a:r>
            <a:rPr lang="nb-NO"/>
            <a:t>Tenk at alle skal få være med.</a:t>
          </a:r>
          <a:endParaRPr lang="en-US"/>
        </a:p>
      </dgm:t>
    </dgm:pt>
    <dgm:pt modelId="{D04BC53D-CDAF-4A99-919B-9350AC1FD197}" type="parTrans" cxnId="{E4FBD569-0B83-4632-8443-F91A8521D7A3}">
      <dgm:prSet/>
      <dgm:spPr/>
      <dgm:t>
        <a:bodyPr/>
        <a:lstStyle/>
        <a:p>
          <a:endParaRPr lang="en-US"/>
        </a:p>
      </dgm:t>
    </dgm:pt>
    <dgm:pt modelId="{C77472AA-1A7B-406E-BE7E-61A887D8083D}" type="sibTrans" cxnId="{E4FBD569-0B83-4632-8443-F91A8521D7A3}">
      <dgm:prSet/>
      <dgm:spPr/>
      <dgm:t>
        <a:bodyPr/>
        <a:lstStyle/>
        <a:p>
          <a:endParaRPr lang="en-US"/>
        </a:p>
      </dgm:t>
    </dgm:pt>
    <dgm:pt modelId="{5A393906-F5C1-4F73-997A-20EF8AA0C7DD}">
      <dgm:prSet/>
      <dgm:spPr/>
      <dgm:t>
        <a:bodyPr/>
        <a:lstStyle/>
        <a:p>
          <a:r>
            <a:rPr lang="nb-NO"/>
            <a:t>Gjøre ting sammen i skoletiden: Dra på ekskursjon, museum, praktisk oppdrag i nærmiljøet, rebus i norsk eller engelsktimen.</a:t>
          </a:r>
          <a:endParaRPr lang="en-US"/>
        </a:p>
      </dgm:t>
    </dgm:pt>
    <dgm:pt modelId="{95881F4C-E26D-44CC-82F2-63AEAE5E3C89}" type="parTrans" cxnId="{C9521ED1-1D70-4D2D-8C58-21ACC37F40DC}">
      <dgm:prSet/>
      <dgm:spPr/>
      <dgm:t>
        <a:bodyPr/>
        <a:lstStyle/>
        <a:p>
          <a:endParaRPr lang="en-US"/>
        </a:p>
      </dgm:t>
    </dgm:pt>
    <dgm:pt modelId="{C0C2C8A6-10D9-4FBB-B624-E4913E90008E}" type="sibTrans" cxnId="{C9521ED1-1D70-4D2D-8C58-21ACC37F40DC}">
      <dgm:prSet/>
      <dgm:spPr/>
      <dgm:t>
        <a:bodyPr/>
        <a:lstStyle/>
        <a:p>
          <a:endParaRPr lang="en-US"/>
        </a:p>
      </dgm:t>
    </dgm:pt>
    <dgm:pt modelId="{C2E79A15-0395-44B1-8F85-B7B16208AD57}">
      <dgm:prSet/>
      <dgm:spPr/>
      <dgm:t>
        <a:bodyPr/>
        <a:lstStyle/>
        <a:p>
          <a:r>
            <a:rPr lang="nb-NO"/>
            <a:t>Læreren bestemmer plassering, men bytter jevnlig.</a:t>
          </a:r>
          <a:endParaRPr lang="en-US"/>
        </a:p>
      </dgm:t>
    </dgm:pt>
    <dgm:pt modelId="{E9C289C5-F5A3-47D9-85FA-C51BE6B0D3F3}" type="parTrans" cxnId="{09B65B94-6BC2-4F38-AFBE-EA199DBFEE70}">
      <dgm:prSet/>
      <dgm:spPr/>
      <dgm:t>
        <a:bodyPr/>
        <a:lstStyle/>
        <a:p>
          <a:endParaRPr lang="en-US"/>
        </a:p>
      </dgm:t>
    </dgm:pt>
    <dgm:pt modelId="{2CFC8B46-CFE9-4672-B39D-E02B9389D7CE}" type="sibTrans" cxnId="{09B65B94-6BC2-4F38-AFBE-EA199DBFEE70}">
      <dgm:prSet/>
      <dgm:spPr/>
      <dgm:t>
        <a:bodyPr/>
        <a:lstStyle/>
        <a:p>
          <a:endParaRPr lang="en-US"/>
        </a:p>
      </dgm:t>
    </dgm:pt>
    <dgm:pt modelId="{74D1B76C-C14A-43EC-8EB1-38B50B621FBF}">
      <dgm:prSet/>
      <dgm:spPr/>
      <dgm:t>
        <a:bodyPr/>
        <a:lstStyle/>
        <a:p>
          <a:r>
            <a:rPr lang="nb-NO"/>
            <a:t>Gjøre ting sammen på fritiden: Bowling, picnic, booke auditoriet og se film sammen.</a:t>
          </a:r>
          <a:endParaRPr lang="en-US"/>
        </a:p>
      </dgm:t>
    </dgm:pt>
    <dgm:pt modelId="{979449D3-EC4B-4C1D-9E31-D1E1DD1B1ADA}" type="parTrans" cxnId="{BF0068C7-8EA3-4991-8E1A-833867563287}">
      <dgm:prSet/>
      <dgm:spPr/>
      <dgm:t>
        <a:bodyPr/>
        <a:lstStyle/>
        <a:p>
          <a:endParaRPr lang="en-US"/>
        </a:p>
      </dgm:t>
    </dgm:pt>
    <dgm:pt modelId="{E82980FA-C3C4-4AD5-B413-40A55BF3BDE5}" type="sibTrans" cxnId="{BF0068C7-8EA3-4991-8E1A-833867563287}">
      <dgm:prSet/>
      <dgm:spPr/>
      <dgm:t>
        <a:bodyPr/>
        <a:lstStyle/>
        <a:p>
          <a:endParaRPr lang="en-US"/>
        </a:p>
      </dgm:t>
    </dgm:pt>
    <dgm:pt modelId="{AA41A91D-A35B-4EBC-A943-6FCB06C434C8}" type="pres">
      <dgm:prSet presAssocID="{915CFB87-28A7-4116-A4BA-E8551998377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516D4814-533D-456A-AB2E-B109292458D4}" type="pres">
      <dgm:prSet presAssocID="{5ED8CC90-133F-4AE8-A61A-76108D96EC73}" presName="compNode" presStyleCnt="0"/>
      <dgm:spPr/>
    </dgm:pt>
    <dgm:pt modelId="{D21AC069-2865-4A8A-8C14-F137B351B7AD}" type="pres">
      <dgm:prSet presAssocID="{5ED8CC90-133F-4AE8-A61A-76108D96EC73}" presName="bgRect" presStyleLbl="bgShp" presStyleIdx="0" presStyleCnt="4"/>
      <dgm:spPr/>
    </dgm:pt>
    <dgm:pt modelId="{B26AF99B-46BC-4669-B60F-33BA72BDFEAB}" type="pres">
      <dgm:prSet presAssocID="{5ED8CC90-133F-4AE8-A61A-76108D96EC7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762B427E-4C75-4827-903D-8E61D6C52F4E}" type="pres">
      <dgm:prSet presAssocID="{5ED8CC90-133F-4AE8-A61A-76108D96EC73}" presName="spaceRect" presStyleCnt="0"/>
      <dgm:spPr/>
    </dgm:pt>
    <dgm:pt modelId="{1F505992-1350-4FAB-AA59-4F3583A405D4}" type="pres">
      <dgm:prSet presAssocID="{5ED8CC90-133F-4AE8-A61A-76108D96EC73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6A7BA996-EF64-4EFA-BCD7-1A9432A4AF5E}" type="pres">
      <dgm:prSet presAssocID="{C77472AA-1A7B-406E-BE7E-61A887D8083D}" presName="sibTrans" presStyleCnt="0"/>
      <dgm:spPr/>
    </dgm:pt>
    <dgm:pt modelId="{BCCE5B5A-6173-435A-ACB8-E08293803B97}" type="pres">
      <dgm:prSet presAssocID="{5A393906-F5C1-4F73-997A-20EF8AA0C7DD}" presName="compNode" presStyleCnt="0"/>
      <dgm:spPr/>
    </dgm:pt>
    <dgm:pt modelId="{13CFDB69-7073-4E47-9C8F-00021A48300D}" type="pres">
      <dgm:prSet presAssocID="{5A393906-F5C1-4F73-997A-20EF8AA0C7DD}" presName="bgRect" presStyleLbl="bgShp" presStyleIdx="1" presStyleCnt="4"/>
      <dgm:spPr/>
    </dgm:pt>
    <dgm:pt modelId="{BEBC42C5-95AB-43C9-8D63-6D1B3D8CC22B}" type="pres">
      <dgm:prSet presAssocID="{5A393906-F5C1-4F73-997A-20EF8AA0C7D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53792B3F-8EB2-4EBB-8656-EAF8BC00C208}" type="pres">
      <dgm:prSet presAssocID="{5A393906-F5C1-4F73-997A-20EF8AA0C7DD}" presName="spaceRect" presStyleCnt="0"/>
      <dgm:spPr/>
    </dgm:pt>
    <dgm:pt modelId="{6629F1CC-546F-4764-9185-1AB621FDB79A}" type="pres">
      <dgm:prSet presAssocID="{5A393906-F5C1-4F73-997A-20EF8AA0C7DD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D76ECC29-A825-4345-8582-429B8F425314}" type="pres">
      <dgm:prSet presAssocID="{C0C2C8A6-10D9-4FBB-B624-E4913E90008E}" presName="sibTrans" presStyleCnt="0"/>
      <dgm:spPr/>
    </dgm:pt>
    <dgm:pt modelId="{29652C4E-36EE-4FF9-AA0E-9540764F5127}" type="pres">
      <dgm:prSet presAssocID="{C2E79A15-0395-44B1-8F85-B7B16208AD57}" presName="compNode" presStyleCnt="0"/>
      <dgm:spPr/>
    </dgm:pt>
    <dgm:pt modelId="{E6571B48-8540-4436-8AC2-54661B9B15C5}" type="pres">
      <dgm:prSet presAssocID="{C2E79A15-0395-44B1-8F85-B7B16208AD57}" presName="bgRect" presStyleLbl="bgShp" presStyleIdx="2" presStyleCnt="4"/>
      <dgm:spPr/>
    </dgm:pt>
    <dgm:pt modelId="{B1FDC898-8E52-4C2C-B2B7-80489AFB88A7}" type="pres">
      <dgm:prSet presAssocID="{C2E79A15-0395-44B1-8F85-B7B16208AD5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5BF7C057-81AC-43FC-B8E5-219FCEA6F82E}" type="pres">
      <dgm:prSet presAssocID="{C2E79A15-0395-44B1-8F85-B7B16208AD57}" presName="spaceRect" presStyleCnt="0"/>
      <dgm:spPr/>
    </dgm:pt>
    <dgm:pt modelId="{A296FBC8-2BA9-4B59-BFBF-EA23B8D4CC19}" type="pres">
      <dgm:prSet presAssocID="{C2E79A15-0395-44B1-8F85-B7B16208AD57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15531233-A13B-446B-994C-6E63915D7B66}" type="pres">
      <dgm:prSet presAssocID="{2CFC8B46-CFE9-4672-B39D-E02B9389D7CE}" presName="sibTrans" presStyleCnt="0"/>
      <dgm:spPr/>
    </dgm:pt>
    <dgm:pt modelId="{AD0C3CFE-6E09-4273-ACDC-4FF68D52F5D5}" type="pres">
      <dgm:prSet presAssocID="{74D1B76C-C14A-43EC-8EB1-38B50B621FBF}" presName="compNode" presStyleCnt="0"/>
      <dgm:spPr/>
    </dgm:pt>
    <dgm:pt modelId="{CFBA02D1-C6D6-453A-B51C-2FEFF7BE9ED2}" type="pres">
      <dgm:prSet presAssocID="{74D1B76C-C14A-43EC-8EB1-38B50B621FBF}" presName="bgRect" presStyleLbl="bgShp" presStyleIdx="3" presStyleCnt="4"/>
      <dgm:spPr/>
    </dgm:pt>
    <dgm:pt modelId="{5C1CB365-23B6-4417-932D-37FDAC850DED}" type="pres">
      <dgm:prSet presAssocID="{74D1B76C-C14A-43EC-8EB1-38B50B621FB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688CBF8E-2F51-41E2-86C8-E79278EAE4C1}" type="pres">
      <dgm:prSet presAssocID="{74D1B76C-C14A-43EC-8EB1-38B50B621FBF}" presName="spaceRect" presStyleCnt="0"/>
      <dgm:spPr/>
    </dgm:pt>
    <dgm:pt modelId="{A625E70C-F497-48A0-A1D3-709F13283827}" type="pres">
      <dgm:prSet presAssocID="{74D1B76C-C14A-43EC-8EB1-38B50B621FBF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</dgm:ptLst>
  <dgm:cxnLst>
    <dgm:cxn modelId="{E4FBD569-0B83-4632-8443-F91A8521D7A3}" srcId="{915CFB87-28A7-4116-A4BA-E8551998377E}" destId="{5ED8CC90-133F-4AE8-A61A-76108D96EC73}" srcOrd="0" destOrd="0" parTransId="{D04BC53D-CDAF-4A99-919B-9350AC1FD197}" sibTransId="{C77472AA-1A7B-406E-BE7E-61A887D8083D}"/>
    <dgm:cxn modelId="{8490A2B7-8057-4C01-97DF-D5BE8D2EA325}" type="presOf" srcId="{74D1B76C-C14A-43EC-8EB1-38B50B621FBF}" destId="{A625E70C-F497-48A0-A1D3-709F13283827}" srcOrd="0" destOrd="0" presId="urn:microsoft.com/office/officeart/2018/2/layout/IconVerticalSolidList"/>
    <dgm:cxn modelId="{F2D5F0E3-B9D4-4FA5-82DE-2C6D9B76F49F}" type="presOf" srcId="{5A393906-F5C1-4F73-997A-20EF8AA0C7DD}" destId="{6629F1CC-546F-4764-9185-1AB621FDB79A}" srcOrd="0" destOrd="0" presId="urn:microsoft.com/office/officeart/2018/2/layout/IconVerticalSolidList"/>
    <dgm:cxn modelId="{C9521ED1-1D70-4D2D-8C58-21ACC37F40DC}" srcId="{915CFB87-28A7-4116-A4BA-E8551998377E}" destId="{5A393906-F5C1-4F73-997A-20EF8AA0C7DD}" srcOrd="1" destOrd="0" parTransId="{95881F4C-E26D-44CC-82F2-63AEAE5E3C89}" sibTransId="{C0C2C8A6-10D9-4FBB-B624-E4913E90008E}"/>
    <dgm:cxn modelId="{1180ED9E-BB5F-4B71-B247-345FBD358E9E}" type="presOf" srcId="{5ED8CC90-133F-4AE8-A61A-76108D96EC73}" destId="{1F505992-1350-4FAB-AA59-4F3583A405D4}" srcOrd="0" destOrd="0" presId="urn:microsoft.com/office/officeart/2018/2/layout/IconVerticalSolidList"/>
    <dgm:cxn modelId="{DAB98672-25B8-4590-AA38-1CBA69FDA2E0}" type="presOf" srcId="{C2E79A15-0395-44B1-8F85-B7B16208AD57}" destId="{A296FBC8-2BA9-4B59-BFBF-EA23B8D4CC19}" srcOrd="0" destOrd="0" presId="urn:microsoft.com/office/officeart/2018/2/layout/IconVerticalSolidList"/>
    <dgm:cxn modelId="{09B65B94-6BC2-4F38-AFBE-EA199DBFEE70}" srcId="{915CFB87-28A7-4116-A4BA-E8551998377E}" destId="{C2E79A15-0395-44B1-8F85-B7B16208AD57}" srcOrd="2" destOrd="0" parTransId="{E9C289C5-F5A3-47D9-85FA-C51BE6B0D3F3}" sibTransId="{2CFC8B46-CFE9-4672-B39D-E02B9389D7CE}"/>
    <dgm:cxn modelId="{2554B890-BBB3-44D2-9932-957E9A967850}" type="presOf" srcId="{915CFB87-28A7-4116-A4BA-E8551998377E}" destId="{AA41A91D-A35B-4EBC-A943-6FCB06C434C8}" srcOrd="0" destOrd="0" presId="urn:microsoft.com/office/officeart/2018/2/layout/IconVerticalSolidList"/>
    <dgm:cxn modelId="{BF0068C7-8EA3-4991-8E1A-833867563287}" srcId="{915CFB87-28A7-4116-A4BA-E8551998377E}" destId="{74D1B76C-C14A-43EC-8EB1-38B50B621FBF}" srcOrd="3" destOrd="0" parTransId="{979449D3-EC4B-4C1D-9E31-D1E1DD1B1ADA}" sibTransId="{E82980FA-C3C4-4AD5-B413-40A55BF3BDE5}"/>
    <dgm:cxn modelId="{9F6EDA45-9CAE-4D11-B34C-4747FA6220AE}" type="presParOf" srcId="{AA41A91D-A35B-4EBC-A943-6FCB06C434C8}" destId="{516D4814-533D-456A-AB2E-B109292458D4}" srcOrd="0" destOrd="0" presId="urn:microsoft.com/office/officeart/2018/2/layout/IconVerticalSolidList"/>
    <dgm:cxn modelId="{4C391126-D149-44C5-B7EC-67C8ABAA1D7A}" type="presParOf" srcId="{516D4814-533D-456A-AB2E-B109292458D4}" destId="{D21AC069-2865-4A8A-8C14-F137B351B7AD}" srcOrd="0" destOrd="0" presId="urn:microsoft.com/office/officeart/2018/2/layout/IconVerticalSolidList"/>
    <dgm:cxn modelId="{373C87F0-C4E0-4D0F-B3BF-F8365DBDB441}" type="presParOf" srcId="{516D4814-533D-456A-AB2E-B109292458D4}" destId="{B26AF99B-46BC-4669-B60F-33BA72BDFEAB}" srcOrd="1" destOrd="0" presId="urn:microsoft.com/office/officeart/2018/2/layout/IconVerticalSolidList"/>
    <dgm:cxn modelId="{F21BE038-24C7-4EEA-A81B-D8E3D6333E50}" type="presParOf" srcId="{516D4814-533D-456A-AB2E-B109292458D4}" destId="{762B427E-4C75-4827-903D-8E61D6C52F4E}" srcOrd="2" destOrd="0" presId="urn:microsoft.com/office/officeart/2018/2/layout/IconVerticalSolidList"/>
    <dgm:cxn modelId="{0DB8E73D-46E8-40A0-A509-DDD8429A2E17}" type="presParOf" srcId="{516D4814-533D-456A-AB2E-B109292458D4}" destId="{1F505992-1350-4FAB-AA59-4F3583A405D4}" srcOrd="3" destOrd="0" presId="urn:microsoft.com/office/officeart/2018/2/layout/IconVerticalSolidList"/>
    <dgm:cxn modelId="{BC42471C-B2F0-458A-B005-440B840D45FF}" type="presParOf" srcId="{AA41A91D-A35B-4EBC-A943-6FCB06C434C8}" destId="{6A7BA996-EF64-4EFA-BCD7-1A9432A4AF5E}" srcOrd="1" destOrd="0" presId="urn:microsoft.com/office/officeart/2018/2/layout/IconVerticalSolidList"/>
    <dgm:cxn modelId="{093586F4-E6FA-4C51-85F2-1CB82C33BC6E}" type="presParOf" srcId="{AA41A91D-A35B-4EBC-A943-6FCB06C434C8}" destId="{BCCE5B5A-6173-435A-ACB8-E08293803B97}" srcOrd="2" destOrd="0" presId="urn:microsoft.com/office/officeart/2018/2/layout/IconVerticalSolidList"/>
    <dgm:cxn modelId="{CC409389-C009-432C-BD65-E90BDA70002B}" type="presParOf" srcId="{BCCE5B5A-6173-435A-ACB8-E08293803B97}" destId="{13CFDB69-7073-4E47-9C8F-00021A48300D}" srcOrd="0" destOrd="0" presId="urn:microsoft.com/office/officeart/2018/2/layout/IconVerticalSolidList"/>
    <dgm:cxn modelId="{7EFE2577-8DC4-47B9-8B62-7F54BAB3A9EB}" type="presParOf" srcId="{BCCE5B5A-6173-435A-ACB8-E08293803B97}" destId="{BEBC42C5-95AB-43C9-8D63-6D1B3D8CC22B}" srcOrd="1" destOrd="0" presId="urn:microsoft.com/office/officeart/2018/2/layout/IconVerticalSolidList"/>
    <dgm:cxn modelId="{D946AC25-394E-4E67-B7A2-62DA70B5DB14}" type="presParOf" srcId="{BCCE5B5A-6173-435A-ACB8-E08293803B97}" destId="{53792B3F-8EB2-4EBB-8656-EAF8BC00C208}" srcOrd="2" destOrd="0" presId="urn:microsoft.com/office/officeart/2018/2/layout/IconVerticalSolidList"/>
    <dgm:cxn modelId="{FF756F34-2034-4BDF-97F8-9D84A43604EB}" type="presParOf" srcId="{BCCE5B5A-6173-435A-ACB8-E08293803B97}" destId="{6629F1CC-546F-4764-9185-1AB621FDB79A}" srcOrd="3" destOrd="0" presId="urn:microsoft.com/office/officeart/2018/2/layout/IconVerticalSolidList"/>
    <dgm:cxn modelId="{E929589F-0FFF-42C3-B9FB-EE8B81BF0842}" type="presParOf" srcId="{AA41A91D-A35B-4EBC-A943-6FCB06C434C8}" destId="{D76ECC29-A825-4345-8582-429B8F425314}" srcOrd="3" destOrd="0" presId="urn:microsoft.com/office/officeart/2018/2/layout/IconVerticalSolidList"/>
    <dgm:cxn modelId="{10FF533D-353D-4753-93AB-FA58676F5323}" type="presParOf" srcId="{AA41A91D-A35B-4EBC-A943-6FCB06C434C8}" destId="{29652C4E-36EE-4FF9-AA0E-9540764F5127}" srcOrd="4" destOrd="0" presId="urn:microsoft.com/office/officeart/2018/2/layout/IconVerticalSolidList"/>
    <dgm:cxn modelId="{2F2D9861-1B8A-4B4A-8C1A-AF8B953ACDB7}" type="presParOf" srcId="{29652C4E-36EE-4FF9-AA0E-9540764F5127}" destId="{E6571B48-8540-4436-8AC2-54661B9B15C5}" srcOrd="0" destOrd="0" presId="urn:microsoft.com/office/officeart/2018/2/layout/IconVerticalSolidList"/>
    <dgm:cxn modelId="{50D96C5C-BB3B-42A9-945C-F0ABF0E39A1D}" type="presParOf" srcId="{29652C4E-36EE-4FF9-AA0E-9540764F5127}" destId="{B1FDC898-8E52-4C2C-B2B7-80489AFB88A7}" srcOrd="1" destOrd="0" presId="urn:microsoft.com/office/officeart/2018/2/layout/IconVerticalSolidList"/>
    <dgm:cxn modelId="{CF5C9C77-5C98-4F1A-B86A-D6EB35E0B281}" type="presParOf" srcId="{29652C4E-36EE-4FF9-AA0E-9540764F5127}" destId="{5BF7C057-81AC-43FC-B8E5-219FCEA6F82E}" srcOrd="2" destOrd="0" presId="urn:microsoft.com/office/officeart/2018/2/layout/IconVerticalSolidList"/>
    <dgm:cxn modelId="{FF581F13-9AB5-4816-94C2-DDAC26BF0613}" type="presParOf" srcId="{29652C4E-36EE-4FF9-AA0E-9540764F5127}" destId="{A296FBC8-2BA9-4B59-BFBF-EA23B8D4CC19}" srcOrd="3" destOrd="0" presId="urn:microsoft.com/office/officeart/2018/2/layout/IconVerticalSolidList"/>
    <dgm:cxn modelId="{6862001A-874B-48F3-AD43-5CE2B8465DE6}" type="presParOf" srcId="{AA41A91D-A35B-4EBC-A943-6FCB06C434C8}" destId="{15531233-A13B-446B-994C-6E63915D7B66}" srcOrd="5" destOrd="0" presId="urn:microsoft.com/office/officeart/2018/2/layout/IconVerticalSolidList"/>
    <dgm:cxn modelId="{400599A2-8BB2-4776-AF3E-A74EF00185FD}" type="presParOf" srcId="{AA41A91D-A35B-4EBC-A943-6FCB06C434C8}" destId="{AD0C3CFE-6E09-4273-ACDC-4FF68D52F5D5}" srcOrd="6" destOrd="0" presId="urn:microsoft.com/office/officeart/2018/2/layout/IconVerticalSolidList"/>
    <dgm:cxn modelId="{8BAD49F1-0180-496B-8F85-1328CB7416B7}" type="presParOf" srcId="{AD0C3CFE-6E09-4273-ACDC-4FF68D52F5D5}" destId="{CFBA02D1-C6D6-453A-B51C-2FEFF7BE9ED2}" srcOrd="0" destOrd="0" presId="urn:microsoft.com/office/officeart/2018/2/layout/IconVerticalSolidList"/>
    <dgm:cxn modelId="{3A67BA66-BF0B-4C3F-8270-820492C00719}" type="presParOf" srcId="{AD0C3CFE-6E09-4273-ACDC-4FF68D52F5D5}" destId="{5C1CB365-23B6-4417-932D-37FDAC850DED}" srcOrd="1" destOrd="0" presId="urn:microsoft.com/office/officeart/2018/2/layout/IconVerticalSolidList"/>
    <dgm:cxn modelId="{AA1682B4-0529-4087-A3F5-8EB1071542D1}" type="presParOf" srcId="{AD0C3CFE-6E09-4273-ACDC-4FF68D52F5D5}" destId="{688CBF8E-2F51-41E2-86C8-E79278EAE4C1}" srcOrd="2" destOrd="0" presId="urn:microsoft.com/office/officeart/2018/2/layout/IconVerticalSolidList"/>
    <dgm:cxn modelId="{89CA1D81-2BC7-45F6-B931-C4890A4CEB71}" type="presParOf" srcId="{AD0C3CFE-6E09-4273-ACDC-4FF68D52F5D5}" destId="{A625E70C-F497-48A0-A1D3-709F132838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2E000-D395-456D-8E01-E8BF11348CFA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DC3C-8AC0-44D6-9C21-BC966D4FB0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88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Tillitseleven: Ører å lytte med, øyne slik at han eller hun får med seg hva som skjer, munn til å gi info tilbake.</a:t>
            </a:r>
          </a:p>
          <a:p>
            <a:r>
              <a:rPr lang="nb-NO" dirty="0"/>
              <a:t>Mot til å tørre å stå for noe og fremme deres sak.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FBEBD-D77F-4F8F-A8B6-7CC4CF92115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13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D793-C90C-4CDD-8937-892D32D5A784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2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3BE8-CB50-4060-AE32-8B6AC2D02492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7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4C7E-4A2A-4AAF-A77B-EAE985F7FF63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7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2564-75CA-4F18-9834-60220302D9A0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088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756B-4CB9-4833-A6EC-EC8C03C58585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9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CE09-BA4D-4312-B979-861C27419B0B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73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DD46-E341-47E4-A163-98EEE1FA24FF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2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DDF5-3833-4DEF-A50B-079057594A0C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29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9105-DAD0-424A-B160-6B214595E30D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0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A0F-A5DD-4E80-9936-F2EF0564CAF8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6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E3AC-0D04-425B-8755-7B3272EEBDFC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5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920F-E6E8-4EDB-BF04-36DF5314B10C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5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E4DD-7EAE-4853-96AB-20FB72F7059B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7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12B0-6F37-47BA-B5E3-2A10D514C825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8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53FB-6783-468D-92DB-B697AB458132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3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5276-14B6-4B7D-A354-7E08CD3A0950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7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26EC-1731-4FC4-AE5A-E0C77D04BCB7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2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8A4987-0B38-4159-8F37-09C724A5FE8D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13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vdata.no/lov/1998-07-17-61/&#167;9a-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28D0172-F2E0-4763-9C35-F02266495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xmlns="" id="{9F2851FB-E841-4509-8A6D-A416376EA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F6FB2B2-CE21-407F-B22E-302DADC2C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3C8A775-077E-472F-A380-85EE14157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nb-NO" sz="8000"/>
              <a:t>Klar for klassens time?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F7EFFFFF-41F7-4764-95F5-BC3F740B3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r>
              <a:rPr lang="nb-NO" sz="2400" dirty="0">
                <a:solidFill>
                  <a:schemeClr val="bg2"/>
                </a:solidFill>
              </a:rPr>
              <a:t>Klassemiljø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86046E71-80D5-45DF-AD5F-5F7492C7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8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E78424C-6FD0-41F8-9CAA-5DC19C42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E11D1E7-C9BA-40D9-9F09-2F77F05F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nb-NO" sz="3200">
                <a:solidFill>
                  <a:srgbClr val="F2F2F2"/>
                </a:solidFill>
              </a:rPr>
              <a:t>Hvordan vil vi ha det i klassen?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D136760-57DC-4301-8BEA-B71AD2D13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xmlns="" id="{BDC58DEA-1307-4F44-AD47-E613D8B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99B912D-1E4B-42AF-A2BE-CFEFEC916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5B911864-9556-4010-813F-41BAECCB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50" y="6359311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Les mer på elevombud.no </a:t>
            </a: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xmlns="" id="{E2C5BE15-3257-493C-88D1-14480C4B5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28031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85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F3E4F5D-0569-4FFC-9E45-8AC0402F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Velkommen til klassen!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D619E8D-4652-4E10-B7B3-32F716690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setter stolene i sirkel.</a:t>
            </a:r>
          </a:p>
          <a:p>
            <a:r>
              <a:rPr lang="nb-NO" dirty="0"/>
              <a:t>Det er viktig at akkurat du er her! Vi gleder oss til å bli kjent med deg.</a:t>
            </a:r>
          </a:p>
          <a:p>
            <a:r>
              <a:rPr lang="nb-NO" dirty="0"/>
              <a:t>Navnelek</a:t>
            </a:r>
          </a:p>
          <a:p>
            <a:r>
              <a:rPr lang="nb-NO" dirty="0"/>
              <a:t>Lærer gjennomgår ordensreglementet </a:t>
            </a:r>
          </a:p>
          <a:p>
            <a:r>
              <a:rPr lang="nb-NO" dirty="0"/>
              <a:t>Diskusjon:</a:t>
            </a:r>
          </a:p>
          <a:p>
            <a:pPr lvl="2"/>
            <a:r>
              <a:rPr lang="nb-NO" dirty="0"/>
              <a:t>Hva betyr reglene for oss?</a:t>
            </a:r>
          </a:p>
          <a:p>
            <a:pPr lvl="2"/>
            <a:r>
              <a:rPr lang="nb-NO" dirty="0"/>
              <a:t>Har vi spørsmål om dette?</a:t>
            </a:r>
          </a:p>
          <a:p>
            <a:pPr lvl="2"/>
            <a:r>
              <a:rPr lang="nb-NO" dirty="0"/>
              <a:t>Hva betyr det at alle regler skal brukes til elevens beste?</a:t>
            </a:r>
          </a:p>
          <a:p>
            <a:r>
              <a:rPr lang="nb-NO" dirty="0"/>
              <a:t>Hvordan vil vi ha det her i klassens time? Hvordan sitter vi? Hvordan lytter vi? Hva tar vi opp?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7A5176FA-0DB4-4235-87D6-FB4397F1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0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9148034-C94B-4648-9E81-0D455D7E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36343"/>
          </a:xfrm>
        </p:spPr>
        <p:txBody>
          <a:bodyPr/>
          <a:lstStyle/>
          <a:p>
            <a:r>
              <a:rPr lang="nb-NO" sz="2800" dirty="0"/>
              <a:t>Vi blir kjent: I klassen vår er vi gode på ulike ting.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xmlns="" id="{8F03CF9E-B7DD-4E2E-BB95-5944B3914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229686"/>
              </p:ext>
            </p:extLst>
          </p:nvPr>
        </p:nvGraphicFramePr>
        <p:xfrm>
          <a:off x="1140143" y="2116169"/>
          <a:ext cx="8873490" cy="433736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17420">
                  <a:extLst>
                    <a:ext uri="{9D8B030D-6E8A-4147-A177-3AD203B41FA5}">
                      <a16:colId xmlns:a16="http://schemas.microsoft.com/office/drawing/2014/main" xmlns="" val="41175555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xmlns="" val="1069711134"/>
                    </a:ext>
                  </a:extLst>
                </a:gridCol>
                <a:gridCol w="2218690">
                  <a:extLst>
                    <a:ext uri="{9D8B030D-6E8A-4147-A177-3AD203B41FA5}">
                      <a16:colId xmlns:a16="http://schemas.microsoft.com/office/drawing/2014/main" xmlns="" val="3918962754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xmlns="" val="1564021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Synes norsk er et spennende fag</a:t>
                      </a:r>
                      <a:endParaRPr lang="nb-NO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Sykler til skolen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Liker gym best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Er for fraværsgrensa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1117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Har mer enn 5 kilometers skolevei</a:t>
                      </a:r>
                      <a:endParaRPr lang="nb-NO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 </a:t>
                      </a:r>
                      <a:endParaRPr lang="nb-NO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 </a:t>
                      </a:r>
                      <a:endParaRPr lang="nb-NO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 </a:t>
                      </a:r>
                      <a:endParaRPr lang="nb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Bruker veske, ikke sekk</a:t>
                      </a:r>
                      <a:endParaRPr lang="nb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</a:rPr>
                        <a:t>Kom inn på ønsket skole</a:t>
                      </a:r>
                      <a:endParaRPr lang="nb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</a:rPr>
                        <a:t>Er ny på skolen</a:t>
                      </a:r>
                      <a:endParaRPr lang="nb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4957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</a:rPr>
                        <a:t>Har mopedlappen</a:t>
                      </a:r>
                      <a:endParaRPr lang="nb-NO" sz="11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</a:rPr>
                        <a:t> </a:t>
                      </a:r>
                      <a:endParaRPr lang="nb-NO" sz="11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</a:rPr>
                        <a:t> </a:t>
                      </a:r>
                      <a:endParaRPr lang="nb-NO" sz="11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</a:rPr>
                        <a:t> </a:t>
                      </a:r>
                      <a:endParaRPr lang="nb-NO" sz="11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</a:rPr>
                        <a:t> </a:t>
                      </a:r>
                      <a:endParaRPr lang="nb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Har månedskort</a:t>
                      </a:r>
                      <a:endParaRPr lang="nb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Liker maten i kantina</a:t>
                      </a:r>
                      <a:endParaRPr lang="nb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>
                          <a:effectLst/>
                        </a:rPr>
                        <a:t>Blir nervøs foran forsamlinger</a:t>
                      </a:r>
                      <a:endParaRPr lang="nb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1655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Kan navnet på alle i klassen</a:t>
                      </a:r>
                      <a:endParaRPr lang="nb-NO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 </a:t>
                      </a:r>
                      <a:endParaRPr lang="nb-NO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 </a:t>
                      </a:r>
                      <a:endParaRPr lang="nb-NO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 </a:t>
                      </a:r>
                      <a:endParaRPr lang="nb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Mener eksamen er gammeldags</a:t>
                      </a:r>
                      <a:endParaRPr lang="nb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Liker å synge</a:t>
                      </a:r>
                      <a:endParaRPr lang="nb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>
                          <a:effectLst/>
                        </a:rPr>
                        <a:t>Kjenner mer enn to personer på skolen</a:t>
                      </a:r>
                      <a:endParaRPr lang="nb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6678765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86F8406D-58C3-42B1-BA9E-6ACDD579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1782CF6C-13F7-4727-8EB0-A8E71666237C}"/>
              </a:ext>
            </a:extLst>
          </p:cNvPr>
          <p:cNvSpPr txBox="1"/>
          <p:nvPr/>
        </p:nvSpPr>
        <p:spPr>
          <a:xfrm>
            <a:off x="1047964" y="1202076"/>
            <a:ext cx="896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000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nb-NO" altLang="nb-NO" sz="2000" b="1" dirty="0" bmk="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lassebingo! Kjenner du elevene i klassen?</a:t>
            </a:r>
            <a:endParaRPr lang="nb-NO" altLang="nb-NO" sz="2000" dirty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600" dirty="0" bmk="_Hlk521061664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navnet på en person som passer i ruten. Du kan skrive opp samme person maksimalt to ganger. </a:t>
            </a:r>
            <a:r>
              <a:rPr lang="nb-NO" altLang="nb-NO" dirty="0" bmk="_Hlk521061664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b-NO" altLang="nb-NO" dirty="0" bmk="_Hlk521061664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altLang="nb-NO" sz="1600" dirty="0" bmk="_Hlk521061664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som har alle ruter fulle først roper BINGO!</a:t>
            </a:r>
            <a:endParaRPr lang="nb-NO" altLang="nb-NO" sz="1600" dirty="0">
              <a:latin typeface="Arial" panose="020B0604020202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155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12D3F6D-E3E7-4F63-AC48-F9234F40C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velger </a:t>
            </a:r>
            <a:r>
              <a:rPr lang="nb-NO" dirty="0" smtClean="0"/>
              <a:t>tillitselev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3F3DA3A-48B9-41B9-896C-2FF5335B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gjør en tillitselev?</a:t>
            </a:r>
          </a:p>
          <a:p>
            <a:r>
              <a:rPr lang="nb-NO" dirty="0"/>
              <a:t>Tillitselevene presenterer seg selv.</a:t>
            </a:r>
          </a:p>
          <a:p>
            <a:r>
              <a:rPr lang="nb-NO" dirty="0"/>
              <a:t>Skriftlig valg</a:t>
            </a:r>
          </a:p>
          <a:p>
            <a:r>
              <a:rPr lang="nb-NO" dirty="0"/>
              <a:t>Hvilke saker vil vi ta med til elevrådet?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2F24EBA6-765B-4B81-928C-8186C03D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0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14231CF-24BD-44C6-8DB2-C403D6DA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10780" cy="1304381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Archivo Narrow Medium" panose="020B0606020202020B04" pitchFamily="34" charset="0"/>
              </a:rPr>
              <a:t>Vi velger tillitselev:</a:t>
            </a:r>
            <a:br>
              <a:rPr lang="nb-NO" dirty="0">
                <a:latin typeface="Archivo Narrow Medium" panose="020B0606020202020B04" pitchFamily="34" charset="0"/>
              </a:rPr>
            </a:br>
            <a:r>
              <a:rPr lang="nb-NO" dirty="0">
                <a:latin typeface="Archivo Narrow Medium" panose="020B0606020202020B04" pitchFamily="34" charset="0"/>
              </a:rPr>
              <a:t>Hva gjør tillitseleven?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65D2837-410D-4897-94A6-FF2D077ED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nb-NO" dirty="0">
                <a:latin typeface="Archivo" panose="020B0503020202020B04" pitchFamily="34" charset="0"/>
              </a:rPr>
              <a:t>Får fram klassens meninger i elevrådet</a:t>
            </a:r>
          </a:p>
          <a:p>
            <a:r>
              <a:rPr lang="nb-NO" dirty="0">
                <a:latin typeface="Archivo" panose="020B0503020202020B04" pitchFamily="34" charset="0"/>
              </a:rPr>
              <a:t>Gi info fra elevrådet i klassen</a:t>
            </a:r>
          </a:p>
          <a:p>
            <a:r>
              <a:rPr lang="nb-NO" dirty="0">
                <a:latin typeface="Archivo" panose="020B0503020202020B04" pitchFamily="34" charset="0"/>
              </a:rPr>
              <a:t>Leder klassens time sammen med kontaktlærer</a:t>
            </a:r>
          </a:p>
          <a:p>
            <a:r>
              <a:rPr lang="nb-NO" dirty="0">
                <a:latin typeface="Archivo" panose="020B0503020202020B04" pitchFamily="34" charset="0"/>
              </a:rPr>
              <a:t>Støtter elever som vil ta noe opp med skolen.</a:t>
            </a:r>
            <a:endParaRPr lang="nb-NO" dirty="0">
              <a:latin typeface="Archivo Narrow Medium" panose="020B0606020202020B04" pitchFamily="34" charset="0"/>
            </a:endParaRPr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27699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xmlns="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E11D1E7-C9BA-40D9-9F09-2F77F05F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600">
                <a:solidFill>
                  <a:srgbClr val="EBEBEB"/>
                </a:solidFill>
              </a:rPr>
              <a:t>Hvordan får vi tatt noe opp i elevrådet?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5E52747D-B18A-4608-89A7-66473AB9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/>
                </a:solidFill>
              </a:rPr>
              <a:t>Les mer på elevombud.no </a:t>
            </a: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xmlns="" id="{3F220346-7C7F-452F-B10D-69561461D9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39332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2635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xmlns="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xmlns="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xmlns="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xmlns="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E11D1E7-C9BA-40D9-9F09-2F77F05F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Hvordan snakker vi til hverandre i klassen?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C0C8ABE-B5F4-4A74-88A2-63998CE6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5660054" cy="5248657"/>
          </a:xfrm>
        </p:spPr>
        <p:txBody>
          <a:bodyPr anchor="ctr">
            <a:normAutofit/>
          </a:bodyPr>
          <a:lstStyle/>
          <a:p>
            <a:r>
              <a:rPr lang="nb-NO" dirty="0"/>
              <a:t>Varm opp: Sitt eller stå i sirkel. Si en fin ting om sidemannen.</a:t>
            </a:r>
          </a:p>
          <a:p>
            <a:r>
              <a:rPr lang="nb-NO" dirty="0"/>
              <a:t>Hvilke ord er ok å bruke om hverandre eller ikke?</a:t>
            </a:r>
          </a:p>
          <a:p>
            <a:r>
              <a:rPr lang="nb-NO" dirty="0"/>
              <a:t>Skriv ulike ord dere har blitt kalt på lapper.</a:t>
            </a:r>
          </a:p>
          <a:p>
            <a:r>
              <a:rPr lang="nb-NO" dirty="0"/>
              <a:t>Stå på linje og forklar om det er ok å bli kalt ordet eller ikke.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CE1633F4-182E-4D2D-8407-75C77D22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elevombud.no </a:t>
            </a:r>
          </a:p>
        </p:txBody>
      </p:sp>
    </p:spTree>
    <p:extLst>
      <p:ext uri="{BB962C8B-B14F-4D97-AF65-F5344CB8AC3E}">
        <p14:creationId xmlns:p14="http://schemas.microsoft.com/office/powerpoint/2010/main" val="1909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E3CF3E5-D231-4402-9DCE-630E2426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nb-NO" dirty="0"/>
              <a:t>Nulltoleranse mot krenkelser</a:t>
            </a: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xmlns="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 descr="Et bilde som inneholder skøyter, person, svart, ridning&#10;&#10;Automatisk generert beskrivelse">
            <a:extLst>
              <a:ext uri="{FF2B5EF4-FFF2-40B4-BE49-F238E27FC236}">
                <a16:creationId xmlns:a16="http://schemas.microsoft.com/office/drawing/2014/main" xmlns="" id="{3C93D898-D8FF-4435-9963-3D2F62E39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" r="1764"/>
          <a:stretch/>
        </p:blipFill>
        <p:spPr>
          <a:xfrm>
            <a:off x="3" y="10"/>
            <a:ext cx="4973099" cy="6857991"/>
          </a:xfrm>
          <a:custGeom>
            <a:avLst/>
            <a:gdLst>
              <a:gd name="connsiteX0" fmla="*/ 3628384 w 4973099"/>
              <a:gd name="connsiteY0" fmla="*/ 0 h 6858001"/>
              <a:gd name="connsiteX1" fmla="*/ 4971922 w 4973099"/>
              <a:gd name="connsiteY1" fmla="*/ 0 h 6858001"/>
              <a:gd name="connsiteX2" fmla="*/ 4946877 w 4973099"/>
              <a:gd name="connsiteY2" fmla="*/ 155677 h 6858001"/>
              <a:gd name="connsiteX3" fmla="*/ 4923008 w 4973099"/>
              <a:gd name="connsiteY3" fmla="*/ 310668 h 6858001"/>
              <a:gd name="connsiteX4" fmla="*/ 4899644 w 4973099"/>
              <a:gd name="connsiteY4" fmla="*/ 466344 h 6858001"/>
              <a:gd name="connsiteX5" fmla="*/ 4879641 w 4973099"/>
              <a:gd name="connsiteY5" fmla="*/ 622707 h 6858001"/>
              <a:gd name="connsiteX6" fmla="*/ 4859470 w 4973099"/>
              <a:gd name="connsiteY6" fmla="*/ 778383 h 6858001"/>
              <a:gd name="connsiteX7" fmla="*/ 4840644 w 4973099"/>
              <a:gd name="connsiteY7" fmla="*/ 934746 h 6858001"/>
              <a:gd name="connsiteX8" fmla="*/ 4824508 w 4973099"/>
              <a:gd name="connsiteY8" fmla="*/ 1089051 h 6858001"/>
              <a:gd name="connsiteX9" fmla="*/ 4809212 w 4973099"/>
              <a:gd name="connsiteY9" fmla="*/ 1245413 h 6858001"/>
              <a:gd name="connsiteX10" fmla="*/ 4795260 w 4973099"/>
              <a:gd name="connsiteY10" fmla="*/ 1401090 h 6858001"/>
              <a:gd name="connsiteX11" fmla="*/ 4783158 w 4973099"/>
              <a:gd name="connsiteY11" fmla="*/ 1554023 h 6858001"/>
              <a:gd name="connsiteX12" fmla="*/ 4771055 w 4973099"/>
              <a:gd name="connsiteY12" fmla="*/ 1709014 h 6858001"/>
              <a:gd name="connsiteX13" fmla="*/ 4760970 w 4973099"/>
              <a:gd name="connsiteY13" fmla="*/ 1861947 h 6858001"/>
              <a:gd name="connsiteX14" fmla="*/ 4753070 w 4973099"/>
              <a:gd name="connsiteY14" fmla="*/ 2014881 h 6858001"/>
              <a:gd name="connsiteX15" fmla="*/ 4744833 w 4973099"/>
              <a:gd name="connsiteY15" fmla="*/ 2167128 h 6858001"/>
              <a:gd name="connsiteX16" fmla="*/ 4737942 w 4973099"/>
              <a:gd name="connsiteY16" fmla="*/ 2318004 h 6858001"/>
              <a:gd name="connsiteX17" fmla="*/ 4733067 w 4973099"/>
              <a:gd name="connsiteY17" fmla="*/ 2467509 h 6858001"/>
              <a:gd name="connsiteX18" fmla="*/ 4728865 w 4973099"/>
              <a:gd name="connsiteY18" fmla="*/ 2617013 h 6858001"/>
              <a:gd name="connsiteX19" fmla="*/ 4724831 w 4973099"/>
              <a:gd name="connsiteY19" fmla="*/ 2765146 h 6858001"/>
              <a:gd name="connsiteX20" fmla="*/ 4722982 w 4973099"/>
              <a:gd name="connsiteY20" fmla="*/ 2911221 h 6858001"/>
              <a:gd name="connsiteX21" fmla="*/ 4720965 w 4973099"/>
              <a:gd name="connsiteY21" fmla="*/ 3057297 h 6858001"/>
              <a:gd name="connsiteX22" fmla="*/ 4719956 w 4973099"/>
              <a:gd name="connsiteY22" fmla="*/ 3201315 h 6858001"/>
              <a:gd name="connsiteX23" fmla="*/ 4720965 w 4973099"/>
              <a:gd name="connsiteY23" fmla="*/ 3343961 h 6858001"/>
              <a:gd name="connsiteX24" fmla="*/ 4720965 w 4973099"/>
              <a:gd name="connsiteY24" fmla="*/ 3485236 h 6858001"/>
              <a:gd name="connsiteX25" fmla="*/ 4722982 w 4973099"/>
              <a:gd name="connsiteY25" fmla="*/ 3625139 h 6858001"/>
              <a:gd name="connsiteX26" fmla="*/ 4726007 w 4973099"/>
              <a:gd name="connsiteY26" fmla="*/ 3762299 h 6858001"/>
              <a:gd name="connsiteX27" fmla="*/ 4728865 w 4973099"/>
              <a:gd name="connsiteY27" fmla="*/ 3898087 h 6858001"/>
              <a:gd name="connsiteX28" fmla="*/ 4732059 w 4973099"/>
              <a:gd name="connsiteY28" fmla="*/ 4031133 h 6858001"/>
              <a:gd name="connsiteX29" fmla="*/ 4736933 w 4973099"/>
              <a:gd name="connsiteY29" fmla="*/ 4163492 h 6858001"/>
              <a:gd name="connsiteX30" fmla="*/ 4742144 w 4973099"/>
              <a:gd name="connsiteY30" fmla="*/ 4293793 h 6858001"/>
              <a:gd name="connsiteX31" fmla="*/ 4746850 w 4973099"/>
              <a:gd name="connsiteY31" fmla="*/ 4421352 h 6858001"/>
              <a:gd name="connsiteX32" fmla="*/ 4760130 w 4973099"/>
              <a:gd name="connsiteY32" fmla="*/ 4670298 h 6858001"/>
              <a:gd name="connsiteX33" fmla="*/ 4774249 w 4973099"/>
              <a:gd name="connsiteY33" fmla="*/ 4908956 h 6858001"/>
              <a:gd name="connsiteX34" fmla="*/ 4789041 w 4973099"/>
              <a:gd name="connsiteY34" fmla="*/ 5138013 h 6858001"/>
              <a:gd name="connsiteX35" fmla="*/ 4805346 w 4973099"/>
              <a:gd name="connsiteY35" fmla="*/ 5354726 h 6858001"/>
              <a:gd name="connsiteX36" fmla="*/ 4822323 w 4973099"/>
              <a:gd name="connsiteY36" fmla="*/ 5561838 h 6858001"/>
              <a:gd name="connsiteX37" fmla="*/ 4840644 w 4973099"/>
              <a:gd name="connsiteY37" fmla="*/ 5753862 h 6858001"/>
              <a:gd name="connsiteX38" fmla="*/ 4858630 w 4973099"/>
              <a:gd name="connsiteY38" fmla="*/ 5934227 h 6858001"/>
              <a:gd name="connsiteX39" fmla="*/ 4876615 w 4973099"/>
              <a:gd name="connsiteY39" fmla="*/ 6100191 h 6858001"/>
              <a:gd name="connsiteX40" fmla="*/ 4893592 w 4973099"/>
              <a:gd name="connsiteY40" fmla="*/ 6252438 h 6858001"/>
              <a:gd name="connsiteX41" fmla="*/ 4909729 w 4973099"/>
              <a:gd name="connsiteY41" fmla="*/ 6387541 h 6858001"/>
              <a:gd name="connsiteX42" fmla="*/ 4925025 w 4973099"/>
              <a:gd name="connsiteY42" fmla="*/ 6509613 h 6858001"/>
              <a:gd name="connsiteX43" fmla="*/ 4937800 w 4973099"/>
              <a:gd name="connsiteY43" fmla="*/ 6612483 h 6858001"/>
              <a:gd name="connsiteX44" fmla="*/ 4949902 w 4973099"/>
              <a:gd name="connsiteY44" fmla="*/ 6698894 h 6858001"/>
              <a:gd name="connsiteX45" fmla="*/ 4967216 w 4973099"/>
              <a:gd name="connsiteY45" fmla="*/ 6817538 h 6858001"/>
              <a:gd name="connsiteX46" fmla="*/ 4973099 w 4973099"/>
              <a:gd name="connsiteY46" fmla="*/ 6858000 h 6858001"/>
              <a:gd name="connsiteX47" fmla="*/ 4075210 w 4973099"/>
              <a:gd name="connsiteY47" fmla="*/ 6858000 h 6858001"/>
              <a:gd name="connsiteX48" fmla="*/ 4075210 w 4973099"/>
              <a:gd name="connsiteY48" fmla="*/ 6858001 h 6858001"/>
              <a:gd name="connsiteX49" fmla="*/ 0 w 4973099"/>
              <a:gd name="connsiteY49" fmla="*/ 6858001 h 6858001"/>
              <a:gd name="connsiteX50" fmla="*/ 0 w 4973099"/>
              <a:gd name="connsiteY50" fmla="*/ 1 h 6858001"/>
              <a:gd name="connsiteX51" fmla="*/ 3628384 w 4973099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6F18ACE-6E82-4ADC-8A2F-A1771B30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8773AECB-DEA9-43C7-84CF-6D815E8A1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nb-NO" dirty="0"/>
              <a:t>Opplæringsloven sier at skolen skal ha nulltoleranse for krenkelser.</a:t>
            </a:r>
          </a:p>
          <a:p>
            <a:r>
              <a:rPr lang="nb-NO" dirty="0"/>
              <a:t>Hva er krenkelser?</a:t>
            </a:r>
          </a:p>
          <a:p>
            <a:r>
              <a:rPr lang="nb-NO" dirty="0"/>
              <a:t>Hva betyr nulltoleransen i vår klasse? </a:t>
            </a:r>
          </a:p>
          <a:p>
            <a:r>
              <a:rPr lang="nb-NO" u="sng" dirty="0">
                <a:hlinkClick r:id="rId4"/>
              </a:rPr>
              <a:t>https://lovdata.no/lov/1998-07-17-61/§9a-3</a:t>
            </a:r>
            <a:r>
              <a:rPr lang="nb-NO" dirty="0"/>
              <a:t>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EBF06C30-A5C4-43C7-9D64-9CD2A4B7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Les mer på elevombud.no </a:t>
            </a:r>
          </a:p>
        </p:txBody>
      </p:sp>
    </p:spTree>
    <p:extLst>
      <p:ext uri="{BB962C8B-B14F-4D97-AF65-F5344CB8AC3E}">
        <p14:creationId xmlns:p14="http://schemas.microsoft.com/office/powerpoint/2010/main" val="89307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E11D1E7-C9BA-40D9-9F09-2F77F05F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vil vi ha det i klassen?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C0C8ABE-B5F4-4A74-88A2-63998CE65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Skriv på lapper.</a:t>
            </a:r>
          </a:p>
          <a:p>
            <a:r>
              <a:rPr lang="nb-NO" dirty="0"/>
              <a:t>Snakk sammen to og to. </a:t>
            </a:r>
          </a:p>
          <a:p>
            <a:r>
              <a:rPr lang="nb-NO" dirty="0"/>
              <a:t>Snakk sammen i grupper og velg ut to ting som er viktige for dere.</a:t>
            </a:r>
          </a:p>
          <a:p>
            <a:r>
              <a:rPr lang="nb-NO" dirty="0"/>
              <a:t>Snakk sammen i hele klassen.</a:t>
            </a:r>
          </a:p>
          <a:p>
            <a:r>
              <a:rPr lang="nb-NO" dirty="0"/>
              <a:t>Er dette et godt utgangspunkt for klasseregler?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5B911864-9556-4010-813F-41BAECCB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mer på elevombud.no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570</Words>
  <Application>Microsoft Office PowerPoint</Application>
  <PresentationFormat>Widescreen</PresentationFormat>
  <Paragraphs>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Archivo</vt:lpstr>
      <vt:lpstr>Archivo Narrow Medium</vt:lpstr>
      <vt:lpstr>Arial</vt:lpstr>
      <vt:lpstr>Calibri</vt:lpstr>
      <vt:lpstr>Calibri Light</vt:lpstr>
      <vt:lpstr>Century Gothic</vt:lpstr>
      <vt:lpstr>Times New Roman</vt:lpstr>
      <vt:lpstr>Wingdings 3</vt:lpstr>
      <vt:lpstr>Ion</vt:lpstr>
      <vt:lpstr>Klar for klassens time?</vt:lpstr>
      <vt:lpstr>Velkommen til klassen!</vt:lpstr>
      <vt:lpstr>Vi blir kjent: I klassen vår er vi gode på ulike ting.</vt:lpstr>
      <vt:lpstr>Vi velger tillitselev</vt:lpstr>
      <vt:lpstr>Vi velger tillitselev: Hva gjør tillitseleven?</vt:lpstr>
      <vt:lpstr>Hvordan får vi tatt noe opp i elevrådet?</vt:lpstr>
      <vt:lpstr>Hvordan snakker vi til hverandre i klassen?</vt:lpstr>
      <vt:lpstr>Nulltoleranse mot krenkelser</vt:lpstr>
      <vt:lpstr>Hvordan vil vi ha det i klassen?</vt:lpstr>
      <vt:lpstr>Hvordan vil vi ha det i klassen?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Klar for klassens time?</dc:title>
  <dc:creator>Melinda Jørgensen</dc:creator>
  <cp:lastModifiedBy>Eline Svendsen</cp:lastModifiedBy>
  <cp:revision>2</cp:revision>
  <dcterms:created xsi:type="dcterms:W3CDTF">2019-09-12T14:34:39Z</dcterms:created>
  <dcterms:modified xsi:type="dcterms:W3CDTF">2020-06-25T09:07:14Z</dcterms:modified>
</cp:coreProperties>
</file>